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8"/>
  </p:notesMasterIdLst>
  <p:sldIdLst>
    <p:sldId id="256" r:id="rId3"/>
    <p:sldId id="275" r:id="rId4"/>
    <p:sldId id="2145706771" r:id="rId5"/>
    <p:sldId id="269" r:id="rId6"/>
    <p:sldId id="214570638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1FB9B-C336-4990-A675-B086BCBCEE26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FC60F-7C41-4095-BACA-3929B7104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93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18" name="Google Shape;1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7" name="Google Shape;18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Premissas para ativação</a:t>
            </a:r>
            <a:endParaRPr/>
          </a:p>
        </p:txBody>
      </p:sp>
      <p:sp>
        <p:nvSpPr>
          <p:cNvPr id="1858" name="Google Shape;18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51a3b13c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51a3b13c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aa5415150_3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aa5415150_3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E048C-B3D2-4AF0-458C-BE9E5E3F0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8C2313-F65B-2520-B7C8-546BBCCCB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68446-E53B-B604-1123-1E37CBA4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A65D74-B872-B801-7F7C-E20D3C66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A4D5B6-E3D3-7AEA-5131-BD59ACC8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7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DEDDB-E5B5-67A4-9DA5-5C35ACCD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BCD8A8-51F3-6C6D-E377-455CC093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E259AF-E25E-7834-A3DA-527302DA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3E6772-9EDB-CDE5-9342-7A9BE4C2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188088-433D-37C3-AC4F-0ADA0356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2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EDB935-2DB5-3393-FDDF-9B682A010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05BA4E-19BB-EA77-4BE8-1C8A730F1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566BD2-D796-64A8-C33C-F51B9759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2CCD2-63AE-2545-280F-F4CA32E8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09E49A-0E1E-2235-E4A1-806E74BB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655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988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158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74;p83">
            <a:extLst>
              <a:ext uri="{FF2B5EF4-FFF2-40B4-BE49-F238E27FC236}">
                <a16:creationId xmlns:a16="http://schemas.microsoft.com/office/drawing/2014/main" id="{20EEA2A4-36C5-E447-8CDA-D76203004CC7}"/>
              </a:ext>
            </a:extLst>
          </p:cNvPr>
          <p:cNvSpPr txBox="1"/>
          <p:nvPr userDrawn="1"/>
        </p:nvSpPr>
        <p:spPr>
          <a:xfrm>
            <a:off x="1227988" y="1865375"/>
            <a:ext cx="4500459" cy="407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5D7D8"/>
              </a:buClr>
              <a:buNone/>
            </a:pPr>
            <a:r>
              <a:rPr lang="en-US" sz="1400" b="1" i="0" dirty="0" err="1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Passo</a:t>
            </a:r>
            <a:r>
              <a:rPr lang="en-US" sz="1400" b="1" i="0" dirty="0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a </a:t>
            </a:r>
            <a:r>
              <a:rPr lang="en-US" sz="1400" b="1" i="0" dirty="0" err="1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passo</a:t>
            </a:r>
            <a:r>
              <a:rPr lang="en-US" sz="1400" b="1" i="0" dirty="0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para </a:t>
            </a:r>
            <a:r>
              <a:rPr lang="en-US" sz="1400" b="1" i="0" dirty="0" err="1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uso</a:t>
            </a:r>
            <a:r>
              <a:rPr lang="en-US" sz="1400" b="1" i="0" dirty="0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b="1" i="0" dirty="0" err="1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deste</a:t>
            </a:r>
            <a:r>
              <a:rPr lang="en-US" sz="1400" b="1" i="0" dirty="0">
                <a:solidFill>
                  <a:srgbClr val="3F3354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template:</a:t>
            </a:r>
            <a:endParaRPr sz="1400" b="1" i="0" dirty="0">
              <a:solidFill>
                <a:srgbClr val="3F3354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5D7D8"/>
              </a:buClr>
              <a:buNone/>
            </a:pP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D5D7D8"/>
              </a:buClr>
              <a:buSzPts val="1400"/>
              <a:buFont typeface="Roboto"/>
              <a:buAutoNum type="arabicPeriod"/>
            </a:pP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Faça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uma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cópia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desse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documento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! </a:t>
            </a:r>
            <a:b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</a:b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Este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arquivo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é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o original 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padrão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por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isso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deve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sofrer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nenhuma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alteração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Para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evitar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quaisquer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problemas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faça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cópia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ou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download antes de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começar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à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edição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D5D7D8"/>
              </a:buClr>
              <a:buSzPts val="1400"/>
              <a:buFont typeface="Calibri"/>
              <a:buAutoNum type="arabicPeriod"/>
            </a:pP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Você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pode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editar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esse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template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conforme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necessidade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: 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Assim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estiver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editando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cópia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ou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download, fique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à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vontade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usar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apenas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slides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forem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necessários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No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entanto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se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atente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às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orientações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presentes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nesse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guia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fim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preservar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unidade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visual de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apresentações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da Infracommerce.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D5D7D8"/>
              </a:buClr>
              <a:buSzPts val="1400"/>
              <a:buFont typeface="Calibri"/>
              <a:buAutoNum type="arabicPeriod"/>
            </a:pP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Para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envios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: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Clr>
                <a:srgbClr val="D5D7D8"/>
              </a:buClr>
              <a:buSzPts val="1100"/>
              <a:buFont typeface="Roboto Medium"/>
              <a:buAutoNum type="alphaLcPeriod"/>
            </a:pP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Você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pode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compartilhar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por e-mail com outros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Infras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(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editável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ou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somente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visualização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)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arquivo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PPT. 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474;p83">
            <a:extLst>
              <a:ext uri="{FF2B5EF4-FFF2-40B4-BE49-F238E27FC236}">
                <a16:creationId xmlns:a16="http://schemas.microsoft.com/office/drawing/2014/main" id="{67B8B1FD-AEFC-ED41-AF30-756F5D1274D9}"/>
              </a:ext>
            </a:extLst>
          </p:cNvPr>
          <p:cNvSpPr txBox="1"/>
          <p:nvPr userDrawn="1"/>
        </p:nvSpPr>
        <p:spPr>
          <a:xfrm>
            <a:off x="6192370" y="1884187"/>
            <a:ext cx="4500459" cy="407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Clr>
                <a:srgbClr val="D5D7D8"/>
              </a:buClr>
              <a:buSzPts val="1100"/>
              <a:buFont typeface="Roboto Medium"/>
              <a:buAutoNum type="alphaLcPeriod"/>
            </a:pP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Para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envios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externos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faça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o upload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em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PDF 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(para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diminuir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tamanho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arquivo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 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garantir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haja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alterações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apresentação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).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Clr>
                <a:srgbClr val="D5D7D8"/>
              </a:buClr>
              <a:buSzPts val="1100"/>
              <a:buFont typeface="Roboto Medium"/>
              <a:buAutoNum type="alphaLcPeriod"/>
            </a:pP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Caso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você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deseje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anexar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documento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PPT no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seu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e-mail,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verifique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tenha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menos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25mb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ou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solicite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versão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compacta do PPT para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pacote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Office.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D5D7D8"/>
              </a:buClr>
              <a:buSzPts val="1400"/>
              <a:buFont typeface="Calibri"/>
              <a:buAutoNum type="arabicPeriod"/>
            </a:pP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Delete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essas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orientações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ao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final da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edição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.</a:t>
            </a:r>
            <a:b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</a:b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Esses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dois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primeiros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slides e boxes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decorrer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dos slides,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servirão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apenas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como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orientações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deverão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ser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seguidas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finalizar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à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edição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da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sua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apresentação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esqueça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excluir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esse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guia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</a:t>
            </a:r>
            <a:b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</a:br>
            <a:b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</a:b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Esse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template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foi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criado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com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muito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cuidado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para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você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tenha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o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máximo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de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autonomia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possibilidades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</a:t>
            </a:r>
            <a:r>
              <a:rPr lang="en-US" sz="1100" b="1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USE-O SEM MODERAÇÃO!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- e evite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criar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possibilidades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que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não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constem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slides </a:t>
            </a:r>
            <a:r>
              <a:rPr lang="en-US" sz="1100" b="0" i="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sugeridos</a:t>
            </a:r>
            <a:r>
              <a:rPr lang="en-US" sz="1100" b="0" i="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</a:t>
            </a:r>
            <a:endParaRPr sz="1100" b="0" i="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75;p83">
            <a:extLst>
              <a:ext uri="{FF2B5EF4-FFF2-40B4-BE49-F238E27FC236}">
                <a16:creationId xmlns:a16="http://schemas.microsoft.com/office/drawing/2014/main" id="{33DB9C00-4D5E-484F-A240-3DE1F85F67E2}"/>
              </a:ext>
            </a:extLst>
          </p:cNvPr>
          <p:cNvSpPr txBox="1"/>
          <p:nvPr userDrawn="1"/>
        </p:nvSpPr>
        <p:spPr>
          <a:xfrm>
            <a:off x="6754369" y="5961888"/>
            <a:ext cx="3828288" cy="4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A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unidade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visual das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apresentações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é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nosso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cartão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de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visitas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para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uma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identidade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forte!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Sermos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reconhecidos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por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tal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,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faz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com que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mostremos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nossa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r>
              <a:rPr lang="en-US" sz="900" b="0" i="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Excelência</a:t>
            </a:r>
            <a:r>
              <a:rPr lang="en-US" sz="900" b="0" i="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.</a:t>
            </a:r>
            <a:endParaRPr sz="900" b="0" i="0" dirty="0">
              <a:solidFill>
                <a:srgbClr val="4D4D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Roboto Medium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552F697-CD8A-E146-A340-5FE205A7FBCE}"/>
              </a:ext>
            </a:extLst>
          </p:cNvPr>
          <p:cNvSpPr/>
          <p:nvPr userDrawn="1"/>
        </p:nvSpPr>
        <p:spPr>
          <a:xfrm>
            <a:off x="6729984" y="5840366"/>
            <a:ext cx="3852673" cy="60024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CF3AB1-7438-4C41-80A1-F2C81D2FEA81}"/>
              </a:ext>
            </a:extLst>
          </p:cNvPr>
          <p:cNvSpPr/>
          <p:nvPr userDrawn="1"/>
        </p:nvSpPr>
        <p:spPr>
          <a:xfrm>
            <a:off x="10964012" y="5840365"/>
            <a:ext cx="1214542" cy="600250"/>
          </a:xfrm>
          <a:prstGeom prst="rect">
            <a:avLst/>
          </a:prstGeom>
          <a:pattFill prst="pct2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0854E6-BBB1-2A4B-8768-1A1556BC06F5}"/>
              </a:ext>
            </a:extLst>
          </p:cNvPr>
          <p:cNvSpPr txBox="1"/>
          <p:nvPr userDrawn="1"/>
        </p:nvSpPr>
        <p:spPr>
          <a:xfrm>
            <a:off x="1227988" y="551328"/>
            <a:ext cx="98523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3F3354"/>
                </a:solidFill>
                <a:latin typeface="Brother 1816" pitchFamily="2" charset="0"/>
              </a:rPr>
              <a:t>Guia de uso</a:t>
            </a:r>
            <a:br>
              <a:rPr lang="pt-BR" b="0" i="0" dirty="0">
                <a:latin typeface="Verdana" panose="020B0604030504040204" pitchFamily="34" charset="0"/>
              </a:rPr>
            </a:br>
            <a:r>
              <a:rPr lang="pt-BR" dirty="0" err="1">
                <a:solidFill>
                  <a:srgbClr val="4D4D4F"/>
                </a:solidFill>
                <a:latin typeface="Brother 1816" pitchFamily="2" charset="0"/>
              </a:rPr>
              <a:t>Template</a:t>
            </a:r>
            <a:r>
              <a:rPr lang="pt-BR" dirty="0">
                <a:solidFill>
                  <a:srgbClr val="4D4D4F"/>
                </a:solidFill>
                <a:latin typeface="Brother 1816" pitchFamily="2" charset="0"/>
              </a:rPr>
              <a:t> – Base de apresentação para PPT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4C307FA2-3030-FC4B-AC7F-89106C884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35" y="5647765"/>
            <a:ext cx="2319618" cy="1143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6C38875C-3B40-9042-97DA-B25C65B6CD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566" y="1"/>
            <a:ext cx="524434" cy="65890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1A491B0-633F-2844-9386-D8E1C50A1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129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85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clado de computador&#10;&#10;Descrição gerada automaticamente">
            <a:extLst>
              <a:ext uri="{FF2B5EF4-FFF2-40B4-BE49-F238E27FC236}">
                <a16:creationId xmlns:a16="http://schemas.microsoft.com/office/drawing/2014/main" id="{337F61B0-B74C-1442-949E-11562C9F8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544"/>
                    </a14:imgEffect>
                    <a14:imgEffect>
                      <a14:saturation sa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6FEFE56-27F6-A447-B9B9-1C092216138B}"/>
              </a:ext>
            </a:extLst>
          </p:cNvPr>
          <p:cNvSpPr/>
          <p:nvPr userDrawn="1"/>
        </p:nvSpPr>
        <p:spPr>
          <a:xfrm rot="10800000">
            <a:off x="0" y="0"/>
            <a:ext cx="9010617" cy="6874933"/>
          </a:xfrm>
          <a:prstGeom prst="rect">
            <a:avLst/>
          </a:prstGeom>
          <a:gradFill flip="none" rotWithShape="1">
            <a:gsLst>
              <a:gs pos="17000">
                <a:srgbClr val="3F3354"/>
              </a:gs>
              <a:gs pos="55000">
                <a:srgbClr val="3F3354">
                  <a:alpha val="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14A381D-3F76-334F-B73F-B817A7E33F77}"/>
              </a:ext>
            </a:extLst>
          </p:cNvPr>
          <p:cNvGrpSpPr/>
          <p:nvPr userDrawn="1"/>
        </p:nvGrpSpPr>
        <p:grpSpPr>
          <a:xfrm>
            <a:off x="508137" y="2310862"/>
            <a:ext cx="3911625" cy="3286040"/>
            <a:chOff x="508137" y="2133441"/>
            <a:chExt cx="3911625" cy="3286040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1EABCD3B-5479-E545-AA51-8382F4B9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08137" y="2133441"/>
              <a:ext cx="3818202" cy="1881433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42DC72F-1E96-3A41-9BF6-1C6B886F4B11}"/>
                </a:ext>
              </a:extLst>
            </p:cNvPr>
            <p:cNvSpPr txBox="1"/>
            <p:nvPr/>
          </p:nvSpPr>
          <p:spPr>
            <a:xfrm>
              <a:off x="900751" y="4178648"/>
              <a:ext cx="3196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2800" b="0" i="0" dirty="0" err="1">
                  <a:solidFill>
                    <a:schemeClr val="bg1"/>
                  </a:solidFill>
                  <a:latin typeface="Verdana" panose="020B0604030504040204" pitchFamily="34" charset="0"/>
                </a:rPr>
                <a:t>Template</a:t>
              </a:r>
              <a:endParaRPr lang="pt-BR" sz="1400" b="0" i="0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05E415B-2C0B-9341-BDA6-4D4E44C4524D}"/>
                </a:ext>
              </a:extLst>
            </p:cNvPr>
            <p:cNvSpPr txBox="1"/>
            <p:nvPr/>
          </p:nvSpPr>
          <p:spPr>
            <a:xfrm>
              <a:off x="1500810" y="4850479"/>
              <a:ext cx="2610336" cy="569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pt-BR" sz="1200" b="0" i="0" dirty="0">
                  <a:solidFill>
                    <a:schemeClr val="bg1"/>
                  </a:solidFill>
                  <a:latin typeface="Verdana" panose="020B0604030504040204" pitchFamily="34" charset="0"/>
                </a:rPr>
                <a:t>Base para apresentação de PPT</a:t>
              </a:r>
              <a:br>
                <a:rPr lang="pt-BR" sz="1200" b="0" i="0" dirty="0">
                  <a:solidFill>
                    <a:schemeClr val="bg1"/>
                  </a:solidFill>
                  <a:latin typeface="Verdana" panose="020B0604030504040204" pitchFamily="34" charset="0"/>
                </a:rPr>
              </a:br>
              <a:r>
                <a:rPr lang="pt-BR" sz="1000" b="0" i="0" dirty="0">
                  <a:solidFill>
                    <a:schemeClr val="bg1"/>
                  </a:solidFill>
                  <a:latin typeface="Verdana" panose="020B0604030504040204" pitchFamily="34" charset="0"/>
                </a:rPr>
                <a:t>versão 1.0</a:t>
              </a:r>
              <a:endParaRPr lang="pt-BR" sz="1100" b="0" i="0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  <p:cxnSp>
          <p:nvCxnSpPr>
            <p:cNvPr id="8" name="Conector Angulado 7">
              <a:extLst>
                <a:ext uri="{FF2B5EF4-FFF2-40B4-BE49-F238E27FC236}">
                  <a16:creationId xmlns:a16="http://schemas.microsoft.com/office/drawing/2014/main" id="{4D4F0B44-47F9-ED4B-A631-82C1CB7006B5}"/>
                </a:ext>
              </a:extLst>
            </p:cNvPr>
            <p:cNvCxnSpPr>
              <a:cxnSpLocks/>
              <a:stCxn id="10" idx="2"/>
              <a:endCxn id="9" idx="4"/>
            </p:cNvCxnSpPr>
            <p:nvPr/>
          </p:nvCxnSpPr>
          <p:spPr>
            <a:xfrm rot="10800000">
              <a:off x="1586007" y="3878452"/>
              <a:ext cx="2429603" cy="901204"/>
            </a:xfrm>
            <a:prstGeom prst="bentConnector2">
              <a:avLst/>
            </a:prstGeom>
            <a:ln w="3175">
              <a:solidFill>
                <a:schemeClr val="bg1">
                  <a:alpha val="2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D513E-0BFA-B747-AB9A-9435DAA31A6A}"/>
                </a:ext>
              </a:extLst>
            </p:cNvPr>
            <p:cNvSpPr/>
            <p:nvPr/>
          </p:nvSpPr>
          <p:spPr>
            <a:xfrm>
              <a:off x="1383929" y="3474299"/>
              <a:ext cx="404153" cy="404153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 dirty="0">
                <a:latin typeface="Verdana" panose="020B060403050404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4DAAF3-5A7E-0E4A-96B2-0B6C54BD09B7}"/>
                </a:ext>
              </a:extLst>
            </p:cNvPr>
            <p:cNvSpPr/>
            <p:nvPr/>
          </p:nvSpPr>
          <p:spPr>
            <a:xfrm>
              <a:off x="4015609" y="4577579"/>
              <a:ext cx="404153" cy="40415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 dirty="0">
                <a:latin typeface="Verdana" panose="020B0604030504040204" pitchFamily="34" charset="0"/>
              </a:endParaRPr>
            </a:p>
          </p:txBody>
        </p:sp>
      </p:grpSp>
      <p:pic>
        <p:nvPicPr>
          <p:cNvPr id="14" name="Gráfico 13">
            <a:extLst>
              <a:ext uri="{FF2B5EF4-FFF2-40B4-BE49-F238E27FC236}">
                <a16:creationId xmlns:a16="http://schemas.microsoft.com/office/drawing/2014/main" id="{A28B058F-5816-D142-B41B-923D4070A6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2211" y="512931"/>
            <a:ext cx="1247301" cy="156712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7FBC419-4347-9C4A-8253-7D70BDC0F1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129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bg>
      <p:bgPr>
        <a:solidFill>
          <a:srgbClr val="3F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402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522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7;p84">
            <a:extLst>
              <a:ext uri="{FF2B5EF4-FFF2-40B4-BE49-F238E27FC236}">
                <a16:creationId xmlns:a16="http://schemas.microsoft.com/office/drawing/2014/main" id="{1B67F62F-5222-6F44-AFAC-D222449A5842}"/>
              </a:ext>
            </a:extLst>
          </p:cNvPr>
          <p:cNvSpPr/>
          <p:nvPr userDrawn="1"/>
        </p:nvSpPr>
        <p:spPr>
          <a:xfrm>
            <a:off x="4797320" y="4881502"/>
            <a:ext cx="3378491" cy="1190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D5D7D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487;p84">
            <a:extLst>
              <a:ext uri="{FF2B5EF4-FFF2-40B4-BE49-F238E27FC236}">
                <a16:creationId xmlns:a16="http://schemas.microsoft.com/office/drawing/2014/main" id="{F103221F-222B-DA41-B436-A5673407F31D}"/>
              </a:ext>
            </a:extLst>
          </p:cNvPr>
          <p:cNvSpPr/>
          <p:nvPr userDrawn="1"/>
        </p:nvSpPr>
        <p:spPr>
          <a:xfrm>
            <a:off x="4802344" y="537976"/>
            <a:ext cx="6740326" cy="1976623"/>
          </a:xfrm>
          <a:prstGeom prst="roundRect">
            <a:avLst>
              <a:gd name="adj" fmla="val 0"/>
            </a:avLst>
          </a:prstGeom>
          <a:solidFill>
            <a:srgbClr val="3F3354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487;p84">
            <a:extLst>
              <a:ext uri="{FF2B5EF4-FFF2-40B4-BE49-F238E27FC236}">
                <a16:creationId xmlns:a16="http://schemas.microsoft.com/office/drawing/2014/main" id="{9E3356DD-8CF8-054E-8BD6-652FA568D5D9}"/>
              </a:ext>
            </a:extLst>
          </p:cNvPr>
          <p:cNvSpPr/>
          <p:nvPr userDrawn="1"/>
        </p:nvSpPr>
        <p:spPr>
          <a:xfrm>
            <a:off x="4797683" y="2514599"/>
            <a:ext cx="2248691" cy="1190175"/>
          </a:xfrm>
          <a:prstGeom prst="roundRect">
            <a:avLst>
              <a:gd name="adj" fmla="val 0"/>
            </a:avLst>
          </a:prstGeom>
          <a:solidFill>
            <a:srgbClr val="FFAC48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487;p84">
            <a:extLst>
              <a:ext uri="{FF2B5EF4-FFF2-40B4-BE49-F238E27FC236}">
                <a16:creationId xmlns:a16="http://schemas.microsoft.com/office/drawing/2014/main" id="{47BA8416-2431-2340-8979-D5CE7F838AAF}"/>
              </a:ext>
            </a:extLst>
          </p:cNvPr>
          <p:cNvSpPr/>
          <p:nvPr userDrawn="1"/>
        </p:nvSpPr>
        <p:spPr>
          <a:xfrm>
            <a:off x="7045650" y="2514599"/>
            <a:ext cx="2248691" cy="1190175"/>
          </a:xfrm>
          <a:prstGeom prst="roundRect">
            <a:avLst>
              <a:gd name="adj" fmla="val 0"/>
            </a:avLst>
          </a:prstGeom>
          <a:solidFill>
            <a:srgbClr val="E52862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487;p84">
            <a:extLst>
              <a:ext uri="{FF2B5EF4-FFF2-40B4-BE49-F238E27FC236}">
                <a16:creationId xmlns:a16="http://schemas.microsoft.com/office/drawing/2014/main" id="{016D3CFC-6078-D741-95A6-0FC10AF4F6D0}"/>
              </a:ext>
            </a:extLst>
          </p:cNvPr>
          <p:cNvSpPr/>
          <p:nvPr userDrawn="1"/>
        </p:nvSpPr>
        <p:spPr>
          <a:xfrm>
            <a:off x="9294341" y="2514599"/>
            <a:ext cx="2248691" cy="1190175"/>
          </a:xfrm>
          <a:prstGeom prst="roundRect">
            <a:avLst>
              <a:gd name="adj" fmla="val 0"/>
            </a:avLst>
          </a:prstGeom>
          <a:solidFill>
            <a:srgbClr val="7A6CFF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487;p84">
            <a:extLst>
              <a:ext uri="{FF2B5EF4-FFF2-40B4-BE49-F238E27FC236}">
                <a16:creationId xmlns:a16="http://schemas.microsoft.com/office/drawing/2014/main" id="{5F8FC9BD-E91F-0449-99CB-3593307D15BE}"/>
              </a:ext>
            </a:extLst>
          </p:cNvPr>
          <p:cNvSpPr/>
          <p:nvPr userDrawn="1"/>
        </p:nvSpPr>
        <p:spPr>
          <a:xfrm>
            <a:off x="4797320" y="3704774"/>
            <a:ext cx="2248691" cy="1190175"/>
          </a:xfrm>
          <a:prstGeom prst="roundRect">
            <a:avLst>
              <a:gd name="adj" fmla="val 0"/>
            </a:avLst>
          </a:prstGeom>
          <a:solidFill>
            <a:srgbClr val="43BDDE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487;p84">
            <a:extLst>
              <a:ext uri="{FF2B5EF4-FFF2-40B4-BE49-F238E27FC236}">
                <a16:creationId xmlns:a16="http://schemas.microsoft.com/office/drawing/2014/main" id="{ABAEAA00-2630-2847-87B4-20AAE195F97B}"/>
              </a:ext>
            </a:extLst>
          </p:cNvPr>
          <p:cNvSpPr/>
          <p:nvPr userDrawn="1"/>
        </p:nvSpPr>
        <p:spPr>
          <a:xfrm>
            <a:off x="7045287" y="3704774"/>
            <a:ext cx="2248691" cy="1190175"/>
          </a:xfrm>
          <a:prstGeom prst="roundRect">
            <a:avLst>
              <a:gd name="adj" fmla="val 0"/>
            </a:avLst>
          </a:prstGeom>
          <a:solidFill>
            <a:srgbClr val="32CC7E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487;p84">
            <a:extLst>
              <a:ext uri="{FF2B5EF4-FFF2-40B4-BE49-F238E27FC236}">
                <a16:creationId xmlns:a16="http://schemas.microsoft.com/office/drawing/2014/main" id="{B3F87FA4-74E4-564E-9F0F-21BA1797E76F}"/>
              </a:ext>
            </a:extLst>
          </p:cNvPr>
          <p:cNvSpPr/>
          <p:nvPr userDrawn="1"/>
        </p:nvSpPr>
        <p:spPr>
          <a:xfrm>
            <a:off x="9293978" y="3704774"/>
            <a:ext cx="2248691" cy="1190175"/>
          </a:xfrm>
          <a:prstGeom prst="roundRect">
            <a:avLst>
              <a:gd name="adj" fmla="val 0"/>
            </a:avLst>
          </a:prstGeom>
          <a:solidFill>
            <a:srgbClr val="4D4D4F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chemeClr val="bg1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87;p84">
            <a:extLst>
              <a:ext uri="{FF2B5EF4-FFF2-40B4-BE49-F238E27FC236}">
                <a16:creationId xmlns:a16="http://schemas.microsoft.com/office/drawing/2014/main" id="{A339EEED-F1D5-404A-86C0-59029176DE44}"/>
              </a:ext>
            </a:extLst>
          </p:cNvPr>
          <p:cNvSpPr/>
          <p:nvPr userDrawn="1"/>
        </p:nvSpPr>
        <p:spPr>
          <a:xfrm>
            <a:off x="8175811" y="4894949"/>
            <a:ext cx="3366858" cy="1190175"/>
          </a:xfrm>
          <a:prstGeom prst="roundRect">
            <a:avLst>
              <a:gd name="adj" fmla="val 0"/>
            </a:avLst>
          </a:prstGeom>
          <a:solidFill>
            <a:srgbClr val="D5D7D8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Hexadecimal</a:t>
            </a:r>
          </a:p>
          <a:p>
            <a:pPr lvl="0" algn="ctr"/>
            <a:endParaRPr sz="1600" b="1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C685ACA-CF33-A047-B6EA-6E20D784F5C5}"/>
              </a:ext>
            </a:extLst>
          </p:cNvPr>
          <p:cNvSpPr/>
          <p:nvPr userDrawn="1"/>
        </p:nvSpPr>
        <p:spPr>
          <a:xfrm>
            <a:off x="4797320" y="6320024"/>
            <a:ext cx="6745349" cy="537976"/>
          </a:xfrm>
          <a:prstGeom prst="rect">
            <a:avLst/>
          </a:prstGeom>
          <a:pattFill prst="pct2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Verdana" panose="020B0604030504040204" pitchFamily="34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4E6B67C-30C0-314D-B0EC-A6FBA8AFE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35" y="5647765"/>
            <a:ext cx="2319618" cy="1143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3AA01C4-F38C-F749-9CD6-D81A09C1BD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7566" y="1"/>
            <a:ext cx="524434" cy="658905"/>
          </a:xfrm>
          <a:prstGeom prst="rect">
            <a:avLst/>
          </a:prstGeom>
        </p:spPr>
      </p:pic>
      <p:sp>
        <p:nvSpPr>
          <p:cNvPr id="19" name="Google Shape;484;p84">
            <a:extLst>
              <a:ext uri="{FF2B5EF4-FFF2-40B4-BE49-F238E27FC236}">
                <a16:creationId xmlns:a16="http://schemas.microsoft.com/office/drawing/2014/main" id="{9C6224B4-8F8C-1C45-AAC9-98D821C6CE6D}"/>
              </a:ext>
            </a:extLst>
          </p:cNvPr>
          <p:cNvSpPr txBox="1"/>
          <p:nvPr userDrawn="1"/>
        </p:nvSpPr>
        <p:spPr>
          <a:xfrm>
            <a:off x="730249" y="2114183"/>
            <a:ext cx="3591593" cy="328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paleta de cores da Infracommerce possui cores principais e </a:t>
            </a:r>
            <a:r>
              <a:rPr lang="pt-BR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secundárias</a:t>
            </a:r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pt-BR" sz="1400" dirty="0">
              <a:solidFill>
                <a:srgbClr val="4D4D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"/>
              </a:rPr>
              <a:t>A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 cores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presentes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nesta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apresentação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são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as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padrões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da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infracommerce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Outras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cores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não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deverão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ser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utilizadas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nem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nos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slides,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nem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nos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gráficos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. As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soluções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possíveis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estão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neste</a:t>
            </a:r>
            <a:r>
              <a:rPr lang="en-US" sz="1400" dirty="0">
                <a:solidFill>
                  <a:srgbClr val="4D4D4F"/>
                </a:solidFill>
                <a:latin typeface="Verdana" panose="020B0604030504040204" pitchFamily="34" charset="0"/>
                <a:ea typeface="Roboto"/>
                <a:cs typeface="Roboto"/>
                <a:sym typeface="Roboto"/>
              </a:rPr>
              <a:t> template.</a:t>
            </a:r>
            <a:endParaRPr lang="en-US" sz="1600" dirty="0">
              <a:solidFill>
                <a:srgbClr val="4D4D4F"/>
              </a:solidFill>
              <a:latin typeface="Verdana" panose="020B0604030504040204" pitchFamily="34" charset="0"/>
              <a:ea typeface="Roboto"/>
              <a:cs typeface="Roboto"/>
              <a:sym typeface="Roboto"/>
            </a:endParaRPr>
          </a:p>
          <a:p>
            <a:endParaRPr lang="pt-BR" sz="1400" dirty="0">
              <a:solidFill>
                <a:srgbClr val="4D4D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400" b="1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#Hexadecimal </a:t>
            </a:r>
          </a:p>
          <a:p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sempre os </a:t>
            </a:r>
            <a:r>
              <a:rPr lang="pt-BR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códigos</a:t>
            </a:r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numéricos</a:t>
            </a:r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corretos para cada </a:t>
            </a:r>
            <a:r>
              <a:rPr lang="pt-BR" sz="1400" dirty="0" err="1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aplicação</a:t>
            </a:r>
            <a:r>
              <a:rPr lang="pt-BR" sz="1400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 fim de garantir a fidelidade das cores.</a:t>
            </a:r>
          </a:p>
        </p:txBody>
      </p:sp>
      <p:sp>
        <p:nvSpPr>
          <p:cNvPr id="20" name="Google Shape;486;p84">
            <a:extLst>
              <a:ext uri="{FF2B5EF4-FFF2-40B4-BE49-F238E27FC236}">
                <a16:creationId xmlns:a16="http://schemas.microsoft.com/office/drawing/2014/main" id="{6B79F867-13ED-BD42-9FB3-6CC752D5B52A}"/>
              </a:ext>
            </a:extLst>
          </p:cNvPr>
          <p:cNvSpPr txBox="1"/>
          <p:nvPr userDrawn="1"/>
        </p:nvSpPr>
        <p:spPr>
          <a:xfrm>
            <a:off x="730249" y="1675641"/>
            <a:ext cx="5051986" cy="35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b="1" dirty="0">
                <a:solidFill>
                  <a:srgbClr val="3F335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Cores</a:t>
            </a:r>
            <a:r>
              <a:rPr lang="en-US" b="1" dirty="0">
                <a:solidFill>
                  <a:srgbClr val="4D4D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Roboto Medium"/>
              </a:rPr>
              <a:t> </a:t>
            </a:r>
            <a:endParaRPr lang="pt-BR" b="1" dirty="0">
              <a:solidFill>
                <a:srgbClr val="4D4D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6D588E0-9CFC-D94C-800E-4E4258AC676A}"/>
              </a:ext>
            </a:extLst>
          </p:cNvPr>
          <p:cNvSpPr/>
          <p:nvPr userDrawn="1"/>
        </p:nvSpPr>
        <p:spPr>
          <a:xfrm>
            <a:off x="0" y="1784312"/>
            <a:ext cx="524256" cy="3610315"/>
          </a:xfrm>
          <a:prstGeom prst="rect">
            <a:avLst/>
          </a:prstGeom>
          <a:pattFill prst="pct2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Verdana" panose="020B0604030504040204" pitchFamily="34" charset="0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78FD23A5-3E58-8546-98E2-2ECA987F2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129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13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clado de computador&#10;&#10;Descrição gerada automaticamente">
            <a:extLst>
              <a:ext uri="{FF2B5EF4-FFF2-40B4-BE49-F238E27FC236}">
                <a16:creationId xmlns:a16="http://schemas.microsoft.com/office/drawing/2014/main" id="{7592D99B-7A84-3046-97C0-94321AB8B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544"/>
                    </a14:imgEffect>
                    <a14:imgEffect>
                      <a14:saturation sa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90604C7-5451-3E44-9EF6-956A0AE02B95}"/>
              </a:ext>
            </a:extLst>
          </p:cNvPr>
          <p:cNvSpPr/>
          <p:nvPr userDrawn="1"/>
        </p:nvSpPr>
        <p:spPr>
          <a:xfrm rot="10800000">
            <a:off x="0" y="0"/>
            <a:ext cx="9010617" cy="6874933"/>
          </a:xfrm>
          <a:prstGeom prst="rect">
            <a:avLst/>
          </a:prstGeom>
          <a:gradFill flip="none" rotWithShape="1">
            <a:gsLst>
              <a:gs pos="17000">
                <a:srgbClr val="3F3354"/>
              </a:gs>
              <a:gs pos="55000">
                <a:srgbClr val="3F3354">
                  <a:alpha val="0"/>
                </a:srgbClr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0" i="0" dirty="0">
              <a:latin typeface="Verdana" panose="020B0604030504040204" pitchFamily="3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D6CD6AE-F1C0-0843-AEAA-DEB55B0DD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29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F878CDFC-7BE0-A844-B055-D03EF7E71C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235" y="5647765"/>
            <a:ext cx="231961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28785-4452-FEA4-6072-E89B4E4C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24D87B-4372-0427-40A5-AA8387DE7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81C630-0630-B2C0-1308-8C2861FA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7E4CE-E8AC-22B2-89CC-C10CADE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27C56A-A23A-4E58-6EC9-78E961EA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145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338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5812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159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96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259B1-C957-FC4C-AB18-69C7D7635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8C6F38-FAA1-A242-871A-03CB85254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AD1B22-5053-7145-B158-94C09A97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6F97CB-E0A8-DE4F-8C97-7A4BBB0C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43FCA3-8AEC-AC40-A553-111DFB98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356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309FF-ABE0-2942-909F-B26CB920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52AC8-7A8F-A644-9E3E-D5FB0FA1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6CD92-305A-294E-B072-65FF596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00536-FF25-7B49-BAA9-54F9F80A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D9BCEA-8ED8-9540-A36F-3B408B0C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916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6B6CF-A607-8549-B789-F5E29911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43856-55FF-A247-BED8-9078424D4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9FA97F-7B09-7144-87CC-44B84E5C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AA43A7-2BFD-704E-BD0B-BDBA32C9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CC5785-5605-1B43-AB3C-B04D357F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079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25422-66FD-DC41-BACD-48F48410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06D6E3-FBFB-564F-A3BE-D14E9D170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3F6C98-1FA5-D842-8D9E-56FE9D7BC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CFE13B-A4A2-0E4E-9752-3EF43497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6D3448-9234-774E-8985-8980DA3C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A09329-A193-3C41-889C-7413C7C4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506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30A12-3B9B-D049-A369-37D31D42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E3B6B3-66F6-E141-9969-3D3FE060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A971F3-CAA7-3D49-853A-EB3115954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2878C9B-54EF-D144-8A89-3C4892007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388A1B8-DEBE-C04B-B295-DD76F54ED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E0E522-CE70-6D45-BE8F-1CB8B93AF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D93A3CA-CE96-6A46-8B4E-7B29429D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8A833F4-8049-1D48-851C-1A1B8B65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434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59355-B289-AC4B-B588-43059E1D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FCDFFE-2908-3C44-9DBC-07FF9E0F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1448DA-2FCA-1940-BFE8-9D1FA6F56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513ED0-2DC1-E842-A578-55BCA046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8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29BD0-C247-C727-1747-18674099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813D6-ABB1-BD80-BB8C-7DCA2908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E13561-0F6A-EBEC-060B-A40AB5E7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09FC27-0C16-6B1A-DB56-B1B9932B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1FC552-FFEF-2383-D87D-C9FE8AAC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745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C8E2608-71D6-9D4B-B33E-DE51D503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D0E328F-E170-844D-9935-6D3F1D9E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CF158F-C540-DF43-9AA7-741495BE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065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F0E9A-D50D-C14D-A2C8-E851BC98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7A0F7-6507-6941-9722-43C140E1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B626CF-0CEE-A840-BF7A-381D6CFAA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7B7EC2-94B5-0944-B203-3A8BF2F1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D2A153-7312-6A48-9F63-056A0B23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12FFC-2A0D-E043-A9F9-4DFBF6D4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40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6DAE3-A67C-1145-87FC-244F28D2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847629-2245-F94A-9AB9-1FDA4B1C8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DC551B-F3C9-A746-9D7F-95ACCB07E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0DAEF4-5EDD-8745-B7C0-D78AFCDE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8F48EF-EF7E-9D4D-A148-31F29003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18B4CF-AC04-3B49-9E54-551DBF6B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794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E5DAB-6E45-2146-B868-C1A13FBC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12AB2F-86A9-FE45-B3C1-1D7C97A3E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C0322-F830-D745-A151-9B7C3C66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18C059-1560-484B-ADB3-6AE84BD6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330B67-CEA6-AE45-BDF6-A2CD212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4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200797-3856-8145-A29A-BDA4A7C6F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F4BBFB-8D6B-574B-BDEF-C5053D944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640B5F-ABC1-8447-9BA5-7751210B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DD5B-55B5-1B44-81AB-32C2789D1B12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A0D-8B5E-AD46-AE9D-743338F5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3F134A-B865-6A42-8863-8424A0FB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682AD-6077-284A-91E6-7A22582CF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396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1790700" y="1"/>
            <a:ext cx="4305300" cy="2372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63600" dist="50800" dir="15540000" sx="83000" sy="83000" algn="ctr" rotWithShape="0">
              <a:srgbClr val="000000">
                <a:alpha val="717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3"/>
          </p:nvPr>
        </p:nvSpPr>
        <p:spPr>
          <a:xfrm>
            <a:off x="1790700" y="4485504"/>
            <a:ext cx="4305300" cy="23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6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>
  <p:cSld name="42_Title Slid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67;p59">
            <a:extLst>
              <a:ext uri="{FF2B5EF4-FFF2-40B4-BE49-F238E27FC236}">
                <a16:creationId xmlns:a16="http://schemas.microsoft.com/office/drawing/2014/main" id="{C3B57A3F-4574-9246-B9DD-98271167FC2E}"/>
              </a:ext>
            </a:extLst>
          </p:cNvPr>
          <p:cNvGrpSpPr/>
          <p:nvPr userDrawn="1"/>
        </p:nvGrpSpPr>
        <p:grpSpPr>
          <a:xfrm>
            <a:off x="3901164" y="2000305"/>
            <a:ext cx="2217468" cy="3622929"/>
            <a:chOff x="3421706" y="1971500"/>
            <a:chExt cx="2530931" cy="4135069"/>
          </a:xfrm>
        </p:grpSpPr>
        <p:sp>
          <p:nvSpPr>
            <p:cNvPr id="9" name="Google Shape;268;p59">
              <a:extLst>
                <a:ext uri="{FF2B5EF4-FFF2-40B4-BE49-F238E27FC236}">
                  <a16:creationId xmlns:a16="http://schemas.microsoft.com/office/drawing/2014/main" id="{DDE84647-11BE-3941-A26B-B9E5230B2E86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0" name="Google Shape;269;p59">
              <a:extLst>
                <a:ext uri="{FF2B5EF4-FFF2-40B4-BE49-F238E27FC236}">
                  <a16:creationId xmlns:a16="http://schemas.microsoft.com/office/drawing/2014/main" id="{29A3096B-265D-6B45-B199-7EE28106F245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1" name="Google Shape;270;p59">
              <a:extLst>
                <a:ext uri="{FF2B5EF4-FFF2-40B4-BE49-F238E27FC236}">
                  <a16:creationId xmlns:a16="http://schemas.microsoft.com/office/drawing/2014/main" id="{6CC749BD-E85A-A949-BC62-C6B43BC7ED07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2" name="Google Shape;271;p59">
              <a:extLst>
                <a:ext uri="{FF2B5EF4-FFF2-40B4-BE49-F238E27FC236}">
                  <a16:creationId xmlns:a16="http://schemas.microsoft.com/office/drawing/2014/main" id="{9ACFD16D-3DC1-E743-8E7E-15052FA131AC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4" name="Google Shape;273;p59">
              <a:extLst>
                <a:ext uri="{FF2B5EF4-FFF2-40B4-BE49-F238E27FC236}">
                  <a16:creationId xmlns:a16="http://schemas.microsoft.com/office/drawing/2014/main" id="{8AAA0BC1-0DD6-7741-988A-C28E34181765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20" name="Google Shape;272;p59">
            <a:extLst>
              <a:ext uri="{FF2B5EF4-FFF2-40B4-BE49-F238E27FC236}">
                <a16:creationId xmlns:a16="http://schemas.microsoft.com/office/drawing/2014/main" id="{EAD65385-F51F-AD41-9FFE-B940BC5C14BC}"/>
              </a:ext>
            </a:extLst>
          </p:cNvPr>
          <p:cNvSpPr/>
          <p:nvPr userDrawn="1"/>
        </p:nvSpPr>
        <p:spPr>
          <a:xfrm>
            <a:off x="3926510" y="1274418"/>
            <a:ext cx="2160053" cy="442629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1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3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262" name="Google Shape;262;p58"/>
          <p:cNvSpPr>
            <a:spLocks noGrp="1"/>
          </p:cNvSpPr>
          <p:nvPr>
            <p:ph type="pic" idx="2"/>
          </p:nvPr>
        </p:nvSpPr>
        <p:spPr>
          <a:xfrm>
            <a:off x="4034973" y="1774371"/>
            <a:ext cx="19377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3" name="Google Shape;263;p58"/>
          <p:cNvSpPr>
            <a:spLocks noGrp="1"/>
          </p:cNvSpPr>
          <p:nvPr>
            <p:ph type="pic" idx="3"/>
          </p:nvPr>
        </p:nvSpPr>
        <p:spPr>
          <a:xfrm>
            <a:off x="1799773" y="1774371"/>
            <a:ext cx="19377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sx="101000" sy="101000" algn="ctr" rotWithShape="0">
              <a:srgbClr val="000000">
                <a:alpha val="666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4" name="Google Shape;264;p58"/>
          <p:cNvSpPr>
            <a:spLocks noGrp="1"/>
          </p:cNvSpPr>
          <p:nvPr>
            <p:ph type="pic" idx="4"/>
          </p:nvPr>
        </p:nvSpPr>
        <p:spPr>
          <a:xfrm>
            <a:off x="-435427" y="1774371"/>
            <a:ext cx="19377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" sx="101000" sy="101000" algn="ctr" rotWithShape="0">
              <a:srgbClr val="000000">
                <a:alpha val="666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Google Shape;274;p59">
            <a:extLst>
              <a:ext uri="{FF2B5EF4-FFF2-40B4-BE49-F238E27FC236}">
                <a16:creationId xmlns:a16="http://schemas.microsoft.com/office/drawing/2014/main" id="{CCD89621-B393-3644-B4B0-959FDABDE433}"/>
              </a:ext>
            </a:extLst>
          </p:cNvPr>
          <p:cNvSpPr/>
          <p:nvPr userDrawn="1"/>
        </p:nvSpPr>
        <p:spPr>
          <a:xfrm>
            <a:off x="4733998" y="1550200"/>
            <a:ext cx="550396" cy="39952"/>
          </a:xfrm>
          <a:prstGeom prst="roundRect">
            <a:avLst>
              <a:gd name="adj" fmla="val 16667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3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23" name="Google Shape;275;p59">
            <a:extLst>
              <a:ext uri="{FF2B5EF4-FFF2-40B4-BE49-F238E27FC236}">
                <a16:creationId xmlns:a16="http://schemas.microsoft.com/office/drawing/2014/main" id="{766B836D-C54A-5F4A-BD0A-C02491188E1C}"/>
              </a:ext>
            </a:extLst>
          </p:cNvPr>
          <p:cNvSpPr/>
          <p:nvPr userDrawn="1"/>
        </p:nvSpPr>
        <p:spPr>
          <a:xfrm flipH="1">
            <a:off x="4548040" y="1544777"/>
            <a:ext cx="52043" cy="50992"/>
          </a:xfrm>
          <a:prstGeom prst="ellipse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3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sp>
        <p:nvSpPr>
          <p:cNvPr id="24" name="Google Shape;276;p59">
            <a:extLst>
              <a:ext uri="{FF2B5EF4-FFF2-40B4-BE49-F238E27FC236}">
                <a16:creationId xmlns:a16="http://schemas.microsoft.com/office/drawing/2014/main" id="{0342803B-B7EA-6443-A653-0A50D42E14F9}"/>
              </a:ext>
            </a:extLst>
          </p:cNvPr>
          <p:cNvSpPr/>
          <p:nvPr userDrawn="1"/>
        </p:nvSpPr>
        <p:spPr>
          <a:xfrm flipH="1">
            <a:off x="4983164" y="1386858"/>
            <a:ext cx="52043" cy="50992"/>
          </a:xfrm>
          <a:prstGeom prst="ellipse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3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988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"/>
          <p:cNvSpPr/>
          <p:nvPr/>
        </p:nvSpPr>
        <p:spPr>
          <a:xfrm>
            <a:off x="6102201" y="0"/>
            <a:ext cx="6096000" cy="6858000"/>
          </a:xfrm>
          <a:prstGeom prst="rect">
            <a:avLst/>
          </a:prstGeom>
          <a:solidFill>
            <a:srgbClr val="3F33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grpSp>
        <p:nvGrpSpPr>
          <p:cNvPr id="267" name="Google Shape;267;p59"/>
          <p:cNvGrpSpPr/>
          <p:nvPr/>
        </p:nvGrpSpPr>
        <p:grpSpPr>
          <a:xfrm>
            <a:off x="4807849" y="1131543"/>
            <a:ext cx="2530931" cy="5052000"/>
            <a:chOff x="3421706" y="1143000"/>
            <a:chExt cx="2530931" cy="5052000"/>
          </a:xfrm>
        </p:grpSpPr>
        <p:sp>
          <p:nvSpPr>
            <p:cNvPr id="268" name="Google Shape;268;p5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69" name="Google Shape;269;p5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0" name="Google Shape;270;p5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1" name="Google Shape;271;p5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2" name="Google Shape;272;p5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3" name="Google Shape;273;p5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4" name="Google Shape;274;p5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5" name="Google Shape;275;p5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6" name="Google Shape;276;p5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277" name="Google Shape;277;p59"/>
          <p:cNvSpPr>
            <a:spLocks noGrp="1"/>
          </p:cNvSpPr>
          <p:nvPr>
            <p:ph type="pic" idx="2"/>
          </p:nvPr>
        </p:nvSpPr>
        <p:spPr>
          <a:xfrm>
            <a:off x="4994174" y="1770962"/>
            <a:ext cx="2167200" cy="3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8" name="Google Shape;278;p59"/>
          <p:cNvSpPr>
            <a:spLocks noGrp="1"/>
          </p:cNvSpPr>
          <p:nvPr>
            <p:ph type="pic" idx="3"/>
          </p:nvPr>
        </p:nvSpPr>
        <p:spPr>
          <a:xfrm>
            <a:off x="7615148" y="-689818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9" name="Google Shape;279;p59"/>
          <p:cNvSpPr>
            <a:spLocks noGrp="1"/>
          </p:cNvSpPr>
          <p:nvPr>
            <p:ph type="pic" idx="4"/>
          </p:nvPr>
        </p:nvSpPr>
        <p:spPr>
          <a:xfrm>
            <a:off x="8921433" y="-689818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0" name="Google Shape;280;p59"/>
          <p:cNvSpPr>
            <a:spLocks noGrp="1"/>
          </p:cNvSpPr>
          <p:nvPr>
            <p:ph type="pic" idx="5"/>
          </p:nvPr>
        </p:nvSpPr>
        <p:spPr>
          <a:xfrm>
            <a:off x="8921433" y="148910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1" name="Google Shape;281;p59"/>
          <p:cNvSpPr>
            <a:spLocks noGrp="1"/>
          </p:cNvSpPr>
          <p:nvPr>
            <p:ph type="pic" idx="6"/>
          </p:nvPr>
        </p:nvSpPr>
        <p:spPr>
          <a:xfrm>
            <a:off x="7622405" y="148910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2" name="Google Shape;282;p59"/>
          <p:cNvSpPr>
            <a:spLocks noGrp="1"/>
          </p:cNvSpPr>
          <p:nvPr>
            <p:ph type="pic" idx="7"/>
          </p:nvPr>
        </p:nvSpPr>
        <p:spPr>
          <a:xfrm>
            <a:off x="8921433" y="3668026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3" name="Google Shape;283;p59"/>
          <p:cNvSpPr>
            <a:spLocks noGrp="1"/>
          </p:cNvSpPr>
          <p:nvPr>
            <p:ph type="pic" idx="8"/>
          </p:nvPr>
        </p:nvSpPr>
        <p:spPr>
          <a:xfrm>
            <a:off x="7622405" y="3668026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4" name="Google Shape;284;p59"/>
          <p:cNvSpPr>
            <a:spLocks noGrp="1"/>
          </p:cNvSpPr>
          <p:nvPr>
            <p:ph type="pic" idx="9"/>
          </p:nvPr>
        </p:nvSpPr>
        <p:spPr>
          <a:xfrm>
            <a:off x="8921433" y="583065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5" name="Google Shape;285;p59"/>
          <p:cNvSpPr>
            <a:spLocks noGrp="1"/>
          </p:cNvSpPr>
          <p:nvPr>
            <p:ph type="pic" idx="13"/>
          </p:nvPr>
        </p:nvSpPr>
        <p:spPr>
          <a:xfrm>
            <a:off x="7622405" y="583065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6" name="Google Shape;286;p59"/>
          <p:cNvSpPr>
            <a:spLocks noGrp="1"/>
          </p:cNvSpPr>
          <p:nvPr>
            <p:ph type="pic" idx="14"/>
          </p:nvPr>
        </p:nvSpPr>
        <p:spPr>
          <a:xfrm>
            <a:off x="10228593" y="-689818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7" name="Google Shape;287;p59"/>
          <p:cNvSpPr>
            <a:spLocks noGrp="1"/>
          </p:cNvSpPr>
          <p:nvPr>
            <p:ph type="pic" idx="15"/>
          </p:nvPr>
        </p:nvSpPr>
        <p:spPr>
          <a:xfrm>
            <a:off x="10228593" y="148910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8" name="Google Shape;288;p59"/>
          <p:cNvSpPr>
            <a:spLocks noGrp="1"/>
          </p:cNvSpPr>
          <p:nvPr>
            <p:ph type="pic" idx="16"/>
          </p:nvPr>
        </p:nvSpPr>
        <p:spPr>
          <a:xfrm>
            <a:off x="10228593" y="3668026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9" name="Google Shape;289;p59"/>
          <p:cNvSpPr>
            <a:spLocks noGrp="1"/>
          </p:cNvSpPr>
          <p:nvPr>
            <p:ph type="pic" idx="17"/>
          </p:nvPr>
        </p:nvSpPr>
        <p:spPr>
          <a:xfrm>
            <a:off x="10228593" y="5830654"/>
            <a:ext cx="1163400" cy="2054700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 userDrawn="1">
  <p:cSld name="46_Title Slid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267;p59">
            <a:extLst>
              <a:ext uri="{FF2B5EF4-FFF2-40B4-BE49-F238E27FC236}">
                <a16:creationId xmlns:a16="http://schemas.microsoft.com/office/drawing/2014/main" id="{54887CBC-591E-FF49-833D-5616357F5B8D}"/>
              </a:ext>
            </a:extLst>
          </p:cNvPr>
          <p:cNvGrpSpPr/>
          <p:nvPr userDrawn="1"/>
        </p:nvGrpSpPr>
        <p:grpSpPr>
          <a:xfrm>
            <a:off x="2622506" y="2358705"/>
            <a:ext cx="2530931" cy="5052000"/>
            <a:chOff x="3421706" y="1143000"/>
            <a:chExt cx="2530931" cy="5052000"/>
          </a:xfrm>
        </p:grpSpPr>
        <p:sp>
          <p:nvSpPr>
            <p:cNvPr id="47" name="Google Shape;268;p59">
              <a:extLst>
                <a:ext uri="{FF2B5EF4-FFF2-40B4-BE49-F238E27FC236}">
                  <a16:creationId xmlns:a16="http://schemas.microsoft.com/office/drawing/2014/main" id="{6B4722E2-A951-934B-879B-399314F1DCEF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48" name="Google Shape;269;p59">
              <a:extLst>
                <a:ext uri="{FF2B5EF4-FFF2-40B4-BE49-F238E27FC236}">
                  <a16:creationId xmlns:a16="http://schemas.microsoft.com/office/drawing/2014/main" id="{A09E33F7-CAFC-E241-893D-DE8414A53D7D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49" name="Google Shape;270;p59">
              <a:extLst>
                <a:ext uri="{FF2B5EF4-FFF2-40B4-BE49-F238E27FC236}">
                  <a16:creationId xmlns:a16="http://schemas.microsoft.com/office/drawing/2014/main" id="{1CF0AA3F-8A10-974D-B283-6E8006A7AE24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0" name="Google Shape;271;p59">
              <a:extLst>
                <a:ext uri="{FF2B5EF4-FFF2-40B4-BE49-F238E27FC236}">
                  <a16:creationId xmlns:a16="http://schemas.microsoft.com/office/drawing/2014/main" id="{9A613847-A26D-6142-A25B-42E63E30F8D4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1" name="Google Shape;272;p59">
              <a:extLst>
                <a:ext uri="{FF2B5EF4-FFF2-40B4-BE49-F238E27FC236}">
                  <a16:creationId xmlns:a16="http://schemas.microsoft.com/office/drawing/2014/main" id="{6FB7B910-676B-AF44-AA21-C953531111A2}"/>
                </a:ext>
              </a:extLst>
            </p:cNvPr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2" name="Google Shape;273;p59">
              <a:extLst>
                <a:ext uri="{FF2B5EF4-FFF2-40B4-BE49-F238E27FC236}">
                  <a16:creationId xmlns:a16="http://schemas.microsoft.com/office/drawing/2014/main" id="{527CB917-52A2-5C4C-B3C3-6ACDEBA80297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3" name="Google Shape;274;p59">
              <a:extLst>
                <a:ext uri="{FF2B5EF4-FFF2-40B4-BE49-F238E27FC236}">
                  <a16:creationId xmlns:a16="http://schemas.microsoft.com/office/drawing/2014/main" id="{59DB735B-4D5E-4C4F-99B4-F4FF789EC926}"/>
                </a:ext>
              </a:extLst>
            </p:cNvPr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4" name="Google Shape;275;p59">
              <a:extLst>
                <a:ext uri="{FF2B5EF4-FFF2-40B4-BE49-F238E27FC236}">
                  <a16:creationId xmlns:a16="http://schemas.microsoft.com/office/drawing/2014/main" id="{9311ECF2-4F65-5645-85C4-8F8F31C9652A}"/>
                </a:ext>
              </a:extLst>
            </p:cNvPr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5" name="Google Shape;276;p59">
              <a:extLst>
                <a:ext uri="{FF2B5EF4-FFF2-40B4-BE49-F238E27FC236}">
                  <a16:creationId xmlns:a16="http://schemas.microsoft.com/office/drawing/2014/main" id="{BBE7931F-B474-6A46-9330-B71841DB4714}"/>
                </a:ext>
              </a:extLst>
            </p:cNvPr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56" name="Google Shape;277;p59">
            <a:extLst>
              <a:ext uri="{FF2B5EF4-FFF2-40B4-BE49-F238E27FC236}">
                <a16:creationId xmlns:a16="http://schemas.microsoft.com/office/drawing/2014/main" id="{D49480D9-344A-A441-841B-998196B1E7F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2808831" y="2998124"/>
            <a:ext cx="2167200" cy="3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57" name="Google Shape;267;p59">
            <a:extLst>
              <a:ext uri="{FF2B5EF4-FFF2-40B4-BE49-F238E27FC236}">
                <a16:creationId xmlns:a16="http://schemas.microsoft.com/office/drawing/2014/main" id="{922C9A76-C49C-3643-ACEC-8C80EECC48DC}"/>
              </a:ext>
            </a:extLst>
          </p:cNvPr>
          <p:cNvGrpSpPr/>
          <p:nvPr userDrawn="1"/>
        </p:nvGrpSpPr>
        <p:grpSpPr>
          <a:xfrm>
            <a:off x="5545383" y="2358705"/>
            <a:ext cx="2530931" cy="5052000"/>
            <a:chOff x="3421706" y="1143000"/>
            <a:chExt cx="2530931" cy="5052000"/>
          </a:xfrm>
        </p:grpSpPr>
        <p:sp>
          <p:nvSpPr>
            <p:cNvPr id="58" name="Google Shape;268;p59">
              <a:extLst>
                <a:ext uri="{FF2B5EF4-FFF2-40B4-BE49-F238E27FC236}">
                  <a16:creationId xmlns:a16="http://schemas.microsoft.com/office/drawing/2014/main" id="{16CDDEFF-DBD4-0E4E-AAFB-892830CDCF1C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59" name="Google Shape;269;p59">
              <a:extLst>
                <a:ext uri="{FF2B5EF4-FFF2-40B4-BE49-F238E27FC236}">
                  <a16:creationId xmlns:a16="http://schemas.microsoft.com/office/drawing/2014/main" id="{77C17567-FE51-0D4F-B90A-72F59E616DA4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0" name="Google Shape;270;p59">
              <a:extLst>
                <a:ext uri="{FF2B5EF4-FFF2-40B4-BE49-F238E27FC236}">
                  <a16:creationId xmlns:a16="http://schemas.microsoft.com/office/drawing/2014/main" id="{686ED337-4C55-8645-9682-42DB62BA8C03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1" name="Google Shape;271;p59">
              <a:extLst>
                <a:ext uri="{FF2B5EF4-FFF2-40B4-BE49-F238E27FC236}">
                  <a16:creationId xmlns:a16="http://schemas.microsoft.com/office/drawing/2014/main" id="{02A68829-401A-C849-B6D1-53699D92F41E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2" name="Google Shape;272;p59">
              <a:extLst>
                <a:ext uri="{FF2B5EF4-FFF2-40B4-BE49-F238E27FC236}">
                  <a16:creationId xmlns:a16="http://schemas.microsoft.com/office/drawing/2014/main" id="{9C1CE857-68DC-5D4E-AFCE-5363EECB7126}"/>
                </a:ext>
              </a:extLst>
            </p:cNvPr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3" name="Google Shape;273;p59">
              <a:extLst>
                <a:ext uri="{FF2B5EF4-FFF2-40B4-BE49-F238E27FC236}">
                  <a16:creationId xmlns:a16="http://schemas.microsoft.com/office/drawing/2014/main" id="{186E3497-CD37-8A4E-8135-FAB53EDA50CC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4" name="Google Shape;274;p59">
              <a:extLst>
                <a:ext uri="{FF2B5EF4-FFF2-40B4-BE49-F238E27FC236}">
                  <a16:creationId xmlns:a16="http://schemas.microsoft.com/office/drawing/2014/main" id="{1C8888B6-2FAA-D14A-BB2F-DC0C74AE50D3}"/>
                </a:ext>
              </a:extLst>
            </p:cNvPr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5" name="Google Shape;275;p59">
              <a:extLst>
                <a:ext uri="{FF2B5EF4-FFF2-40B4-BE49-F238E27FC236}">
                  <a16:creationId xmlns:a16="http://schemas.microsoft.com/office/drawing/2014/main" id="{0982065A-4907-3549-A777-49616CDF89AF}"/>
                </a:ext>
              </a:extLst>
            </p:cNvPr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66" name="Google Shape;276;p59">
              <a:extLst>
                <a:ext uri="{FF2B5EF4-FFF2-40B4-BE49-F238E27FC236}">
                  <a16:creationId xmlns:a16="http://schemas.microsoft.com/office/drawing/2014/main" id="{5BA2D35B-E74D-FC41-84F9-AA0733E49DF6}"/>
                </a:ext>
              </a:extLst>
            </p:cNvPr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67" name="Google Shape;277;p59">
            <a:extLst>
              <a:ext uri="{FF2B5EF4-FFF2-40B4-BE49-F238E27FC236}">
                <a16:creationId xmlns:a16="http://schemas.microsoft.com/office/drawing/2014/main" id="{1DC9F23F-D7DA-8E4C-8D08-D4FD22CBB3F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717211" y="2998124"/>
            <a:ext cx="2167200" cy="3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68" name="Google Shape;267;p59">
            <a:extLst>
              <a:ext uri="{FF2B5EF4-FFF2-40B4-BE49-F238E27FC236}">
                <a16:creationId xmlns:a16="http://schemas.microsoft.com/office/drawing/2014/main" id="{970DEEA1-D715-7147-BE52-76A1220395FA}"/>
              </a:ext>
            </a:extLst>
          </p:cNvPr>
          <p:cNvGrpSpPr/>
          <p:nvPr userDrawn="1"/>
        </p:nvGrpSpPr>
        <p:grpSpPr>
          <a:xfrm>
            <a:off x="8466635" y="2358705"/>
            <a:ext cx="2530931" cy="5052000"/>
            <a:chOff x="3421706" y="1143000"/>
            <a:chExt cx="2530931" cy="5052000"/>
          </a:xfrm>
        </p:grpSpPr>
        <p:sp>
          <p:nvSpPr>
            <p:cNvPr id="69" name="Google Shape;268;p59">
              <a:extLst>
                <a:ext uri="{FF2B5EF4-FFF2-40B4-BE49-F238E27FC236}">
                  <a16:creationId xmlns:a16="http://schemas.microsoft.com/office/drawing/2014/main" id="{3FA769B2-5FAC-BB49-A951-5247815322EE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0" name="Google Shape;269;p59">
              <a:extLst>
                <a:ext uri="{FF2B5EF4-FFF2-40B4-BE49-F238E27FC236}">
                  <a16:creationId xmlns:a16="http://schemas.microsoft.com/office/drawing/2014/main" id="{55083C7D-601A-FD48-ADFB-699DE8BB314D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1" name="Google Shape;270;p59">
              <a:extLst>
                <a:ext uri="{FF2B5EF4-FFF2-40B4-BE49-F238E27FC236}">
                  <a16:creationId xmlns:a16="http://schemas.microsoft.com/office/drawing/2014/main" id="{C2D4BD5A-C307-DC42-9474-0F6EC00E52A9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2" name="Google Shape;271;p59">
              <a:extLst>
                <a:ext uri="{FF2B5EF4-FFF2-40B4-BE49-F238E27FC236}">
                  <a16:creationId xmlns:a16="http://schemas.microsoft.com/office/drawing/2014/main" id="{B0D4CDCD-5627-2F41-9D26-94B7291D8F86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3" name="Google Shape;272;p59">
              <a:extLst>
                <a:ext uri="{FF2B5EF4-FFF2-40B4-BE49-F238E27FC236}">
                  <a16:creationId xmlns:a16="http://schemas.microsoft.com/office/drawing/2014/main" id="{C1D5E545-FE68-6C49-A69B-57E4890D635B}"/>
                </a:ext>
              </a:extLst>
            </p:cNvPr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4" name="Google Shape;273;p59">
              <a:extLst>
                <a:ext uri="{FF2B5EF4-FFF2-40B4-BE49-F238E27FC236}">
                  <a16:creationId xmlns:a16="http://schemas.microsoft.com/office/drawing/2014/main" id="{F840B888-5693-B340-9BB9-A5C4ED4EDD01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5" name="Google Shape;274;p59">
              <a:extLst>
                <a:ext uri="{FF2B5EF4-FFF2-40B4-BE49-F238E27FC236}">
                  <a16:creationId xmlns:a16="http://schemas.microsoft.com/office/drawing/2014/main" id="{7D46692D-D0AA-214C-AB45-62866B854D3D}"/>
                </a:ext>
              </a:extLst>
            </p:cNvPr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6" name="Google Shape;275;p59">
              <a:extLst>
                <a:ext uri="{FF2B5EF4-FFF2-40B4-BE49-F238E27FC236}">
                  <a16:creationId xmlns:a16="http://schemas.microsoft.com/office/drawing/2014/main" id="{7051A99E-4C73-374E-8C80-3E447030B60E}"/>
                </a:ext>
              </a:extLst>
            </p:cNvPr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77" name="Google Shape;276;p59">
              <a:extLst>
                <a:ext uri="{FF2B5EF4-FFF2-40B4-BE49-F238E27FC236}">
                  <a16:creationId xmlns:a16="http://schemas.microsoft.com/office/drawing/2014/main" id="{CE9886AB-D539-9741-BC04-D46DE0995B53}"/>
                </a:ext>
              </a:extLst>
            </p:cNvPr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78" name="Google Shape;277;p59">
            <a:extLst>
              <a:ext uri="{FF2B5EF4-FFF2-40B4-BE49-F238E27FC236}">
                <a16:creationId xmlns:a16="http://schemas.microsoft.com/office/drawing/2014/main" id="{2477E6BB-1409-544A-964F-2B857D493D9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652960" y="2998124"/>
            <a:ext cx="2167200" cy="3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5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61"/>
          <p:cNvGrpSpPr/>
          <p:nvPr/>
        </p:nvGrpSpPr>
        <p:grpSpPr>
          <a:xfrm>
            <a:off x="2843624" y="2482435"/>
            <a:ext cx="6508719" cy="5813718"/>
            <a:chOff x="2856622" y="1248719"/>
            <a:chExt cx="6508719" cy="5813718"/>
          </a:xfrm>
        </p:grpSpPr>
        <p:sp>
          <p:nvSpPr>
            <p:cNvPr id="326" name="Google Shape;326;p61"/>
            <p:cNvSpPr/>
            <p:nvPr/>
          </p:nvSpPr>
          <p:spPr>
            <a:xfrm>
              <a:off x="8012184" y="1248719"/>
              <a:ext cx="605700" cy="361200"/>
            </a:xfrm>
            <a:prstGeom prst="roundRect">
              <a:avLst>
                <a:gd name="adj" fmla="val 16667"/>
              </a:avLst>
            </a:prstGeom>
            <a:solidFill>
              <a:srgbClr val="3F3F3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327" name="Google Shape;327;p61"/>
            <p:cNvSpPr/>
            <p:nvPr/>
          </p:nvSpPr>
          <p:spPr>
            <a:xfrm>
              <a:off x="8759641" y="1828800"/>
              <a:ext cx="605700" cy="914400"/>
            </a:xfrm>
            <a:prstGeom prst="roundRect">
              <a:avLst>
                <a:gd name="adj" fmla="val 16667"/>
              </a:avLst>
            </a:prstGeom>
            <a:solidFill>
              <a:srgbClr val="3F3F3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328" name="Google Shape;328;p61"/>
            <p:cNvSpPr/>
            <p:nvPr/>
          </p:nvSpPr>
          <p:spPr>
            <a:xfrm>
              <a:off x="2856622" y="1273391"/>
              <a:ext cx="6474429" cy="5789046"/>
            </a:xfrm>
            <a:custGeom>
              <a:avLst/>
              <a:gdLst/>
              <a:ahLst/>
              <a:cxnLst/>
              <a:rect l="l" t="t" r="r" b="b"/>
              <a:pathLst>
                <a:path w="12820651" h="11520489" extrusionOk="0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329" name="Google Shape;329;p61"/>
            <p:cNvSpPr/>
            <p:nvPr/>
          </p:nvSpPr>
          <p:spPr>
            <a:xfrm flipH="1">
              <a:off x="6042350" y="1608203"/>
              <a:ext cx="108900" cy="106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330" name="Google Shape;330;p61"/>
          <p:cNvSpPr>
            <a:spLocks noGrp="1"/>
          </p:cNvSpPr>
          <p:nvPr>
            <p:ph type="pic" idx="2"/>
          </p:nvPr>
        </p:nvSpPr>
        <p:spPr>
          <a:xfrm>
            <a:off x="3577640" y="3280612"/>
            <a:ext cx="5040900" cy="718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1" name="Google Shape;331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735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318C3C-9B8D-4687-54D4-0B5358C5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C9D98-E3E5-0DDB-9708-11E0FA3C7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18C68-D9BF-10D4-1A10-71B00C582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A41357-194D-D20D-6BF6-37C0FB90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6C8B54-B982-DBD5-6DA0-65A1F12F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CD58B8-7065-0C0F-662F-A2AB08AE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7778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62"/>
          <p:cNvGrpSpPr/>
          <p:nvPr/>
        </p:nvGrpSpPr>
        <p:grpSpPr>
          <a:xfrm rot="10800000">
            <a:off x="2891048" y="-1491639"/>
            <a:ext cx="6474429" cy="5813718"/>
            <a:chOff x="2856622" y="1248719"/>
            <a:chExt cx="6474429" cy="5813718"/>
          </a:xfrm>
        </p:grpSpPr>
        <p:sp>
          <p:nvSpPr>
            <p:cNvPr id="334" name="Google Shape;334;p62"/>
            <p:cNvSpPr/>
            <p:nvPr/>
          </p:nvSpPr>
          <p:spPr>
            <a:xfrm>
              <a:off x="8012184" y="1248719"/>
              <a:ext cx="605700" cy="361200"/>
            </a:xfrm>
            <a:prstGeom prst="roundRect">
              <a:avLst>
                <a:gd name="adj" fmla="val 16667"/>
              </a:avLst>
            </a:prstGeom>
            <a:solidFill>
              <a:srgbClr val="3F3F3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335" name="Google Shape;335;p62"/>
            <p:cNvSpPr/>
            <p:nvPr/>
          </p:nvSpPr>
          <p:spPr>
            <a:xfrm>
              <a:off x="2856622" y="1273391"/>
              <a:ext cx="6474429" cy="5789046"/>
            </a:xfrm>
            <a:custGeom>
              <a:avLst/>
              <a:gdLst/>
              <a:ahLst/>
              <a:cxnLst/>
              <a:rect l="l" t="t" r="r" b="b"/>
              <a:pathLst>
                <a:path w="12820651" h="11520489" extrusionOk="0">
                  <a:moveTo>
                    <a:pt x="511175" y="0"/>
                  </a:moveTo>
                  <a:lnTo>
                    <a:pt x="12317413" y="0"/>
                  </a:lnTo>
                  <a:lnTo>
                    <a:pt x="12322175" y="0"/>
                  </a:lnTo>
                  <a:lnTo>
                    <a:pt x="12322175" y="480"/>
                  </a:lnTo>
                  <a:lnTo>
                    <a:pt x="12418833" y="10224"/>
                  </a:lnTo>
                  <a:cubicBezTo>
                    <a:pt x="12648149" y="57149"/>
                    <a:pt x="12820651" y="260049"/>
                    <a:pt x="12820651" y="503238"/>
                  </a:cubicBezTo>
                  <a:lnTo>
                    <a:pt x="12818549" y="527051"/>
                  </a:lnTo>
                  <a:lnTo>
                    <a:pt x="12820651" y="527051"/>
                  </a:lnTo>
                  <a:lnTo>
                    <a:pt x="12820651" y="11520489"/>
                  </a:lnTo>
                  <a:lnTo>
                    <a:pt x="0" y="11520489"/>
                  </a:lnTo>
                  <a:lnTo>
                    <a:pt x="0" y="527051"/>
                  </a:lnTo>
                  <a:lnTo>
                    <a:pt x="2401" y="527051"/>
                  </a:lnTo>
                  <a:lnTo>
                    <a:pt x="0" y="503239"/>
                  </a:lnTo>
                  <a:cubicBezTo>
                    <a:pt x="0" y="225308"/>
                    <a:pt x="225308" y="1"/>
                    <a:pt x="503238" y="1"/>
                  </a:cubicBezTo>
                  <a:lnTo>
                    <a:pt x="511175" y="80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336" name="Google Shape;336;p62"/>
            <p:cNvSpPr/>
            <p:nvPr/>
          </p:nvSpPr>
          <p:spPr>
            <a:xfrm flipH="1">
              <a:off x="5870319" y="1407581"/>
              <a:ext cx="453000" cy="442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337" name="Google Shape;337;p62"/>
          <p:cNvSpPr>
            <a:spLocks noGrp="1"/>
          </p:cNvSpPr>
          <p:nvPr>
            <p:ph type="pic" idx="2"/>
          </p:nvPr>
        </p:nvSpPr>
        <p:spPr>
          <a:xfrm>
            <a:off x="3604889" y="-3590372"/>
            <a:ext cx="5040900" cy="718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98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 userDrawn="1">
  <p:cSld name="52_Title Sli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67;p59">
            <a:extLst>
              <a:ext uri="{FF2B5EF4-FFF2-40B4-BE49-F238E27FC236}">
                <a16:creationId xmlns:a16="http://schemas.microsoft.com/office/drawing/2014/main" id="{900166D5-7AEA-BD4B-85C2-0413B57E45BB}"/>
              </a:ext>
            </a:extLst>
          </p:cNvPr>
          <p:cNvGrpSpPr/>
          <p:nvPr userDrawn="1"/>
        </p:nvGrpSpPr>
        <p:grpSpPr>
          <a:xfrm>
            <a:off x="5174693" y="2146532"/>
            <a:ext cx="1819901" cy="3632710"/>
            <a:chOff x="3421706" y="1143000"/>
            <a:chExt cx="2530931" cy="5052000"/>
          </a:xfrm>
        </p:grpSpPr>
        <p:sp>
          <p:nvSpPr>
            <p:cNvPr id="21" name="Google Shape;268;p59">
              <a:extLst>
                <a:ext uri="{FF2B5EF4-FFF2-40B4-BE49-F238E27FC236}">
                  <a16:creationId xmlns:a16="http://schemas.microsoft.com/office/drawing/2014/main" id="{9E445D3B-D549-2F4F-A967-9216CFBCECF8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2" name="Google Shape;269;p59">
              <a:extLst>
                <a:ext uri="{FF2B5EF4-FFF2-40B4-BE49-F238E27FC236}">
                  <a16:creationId xmlns:a16="http://schemas.microsoft.com/office/drawing/2014/main" id="{BAA0257A-282C-1542-A10C-1CBF878D0D9E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3" name="Google Shape;270;p59">
              <a:extLst>
                <a:ext uri="{FF2B5EF4-FFF2-40B4-BE49-F238E27FC236}">
                  <a16:creationId xmlns:a16="http://schemas.microsoft.com/office/drawing/2014/main" id="{2CB17C40-CF94-5B45-9DA1-DD04070B6464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4" name="Google Shape;271;p59">
              <a:extLst>
                <a:ext uri="{FF2B5EF4-FFF2-40B4-BE49-F238E27FC236}">
                  <a16:creationId xmlns:a16="http://schemas.microsoft.com/office/drawing/2014/main" id="{FA0487B7-A253-8543-A988-FC3C3D7BA7E3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5" name="Google Shape;272;p59">
              <a:extLst>
                <a:ext uri="{FF2B5EF4-FFF2-40B4-BE49-F238E27FC236}">
                  <a16:creationId xmlns:a16="http://schemas.microsoft.com/office/drawing/2014/main" id="{824A285C-5634-CD4C-89B0-3DADB14EA548}"/>
                </a:ext>
              </a:extLst>
            </p:cNvPr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6" name="Google Shape;273;p59">
              <a:extLst>
                <a:ext uri="{FF2B5EF4-FFF2-40B4-BE49-F238E27FC236}">
                  <a16:creationId xmlns:a16="http://schemas.microsoft.com/office/drawing/2014/main" id="{E1396BA9-A064-6141-BC7B-C5D058EE9304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7" name="Google Shape;274;p59">
              <a:extLst>
                <a:ext uri="{FF2B5EF4-FFF2-40B4-BE49-F238E27FC236}">
                  <a16:creationId xmlns:a16="http://schemas.microsoft.com/office/drawing/2014/main" id="{0C44B486-B432-BC45-901D-1F63C7C90B96}"/>
                </a:ext>
              </a:extLst>
            </p:cNvPr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8" name="Google Shape;275;p59">
              <a:extLst>
                <a:ext uri="{FF2B5EF4-FFF2-40B4-BE49-F238E27FC236}">
                  <a16:creationId xmlns:a16="http://schemas.microsoft.com/office/drawing/2014/main" id="{E2F31294-C223-6346-A380-7D36880959EF}"/>
                </a:ext>
              </a:extLst>
            </p:cNvPr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9" name="Google Shape;276;p59">
              <a:extLst>
                <a:ext uri="{FF2B5EF4-FFF2-40B4-BE49-F238E27FC236}">
                  <a16:creationId xmlns:a16="http://schemas.microsoft.com/office/drawing/2014/main" id="{839DF36A-7904-5C4E-B1CB-3B223D616898}"/>
                </a:ext>
              </a:extLst>
            </p:cNvPr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339" name="Google Shape;339;p63"/>
          <p:cNvSpPr>
            <a:spLocks noGrp="1"/>
          </p:cNvSpPr>
          <p:nvPr>
            <p:ph type="pic" idx="2"/>
          </p:nvPr>
        </p:nvSpPr>
        <p:spPr>
          <a:xfrm>
            <a:off x="7156610" y="2618414"/>
            <a:ext cx="1538400" cy="27309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0" name="Google Shape;340;p63"/>
          <p:cNvSpPr>
            <a:spLocks noGrp="1"/>
          </p:cNvSpPr>
          <p:nvPr>
            <p:ph type="pic" idx="3"/>
          </p:nvPr>
        </p:nvSpPr>
        <p:spPr>
          <a:xfrm>
            <a:off x="3496986" y="2618414"/>
            <a:ext cx="1538400" cy="27309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1" name="Google Shape;341;p63"/>
          <p:cNvSpPr>
            <a:spLocks noGrp="1"/>
          </p:cNvSpPr>
          <p:nvPr>
            <p:ph type="pic" idx="4"/>
          </p:nvPr>
        </p:nvSpPr>
        <p:spPr>
          <a:xfrm>
            <a:off x="1790700" y="2618414"/>
            <a:ext cx="1538400" cy="27309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2" name="Google Shape;342;p63"/>
          <p:cNvSpPr>
            <a:spLocks noGrp="1"/>
          </p:cNvSpPr>
          <p:nvPr>
            <p:ph type="pic" idx="5"/>
          </p:nvPr>
        </p:nvSpPr>
        <p:spPr>
          <a:xfrm>
            <a:off x="8862898" y="2618414"/>
            <a:ext cx="1538400" cy="27309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  <a:effectLst>
            <a:outerShdw blurRad="381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44" name="Google Shape;344;p63"/>
          <p:cNvSpPr>
            <a:spLocks noGrp="1"/>
          </p:cNvSpPr>
          <p:nvPr>
            <p:ph type="pic" idx="6"/>
          </p:nvPr>
        </p:nvSpPr>
        <p:spPr>
          <a:xfrm>
            <a:off x="5327672" y="2618414"/>
            <a:ext cx="1538400" cy="2730900"/>
          </a:xfrm>
          <a:prstGeom prst="rect">
            <a:avLst/>
          </a:prstGeom>
          <a:solidFill>
            <a:srgbClr val="D8D8D8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99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Title Slide" userDrawn="1">
  <p:cSld name="72_Title Slid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267;p59">
            <a:extLst>
              <a:ext uri="{FF2B5EF4-FFF2-40B4-BE49-F238E27FC236}">
                <a16:creationId xmlns:a16="http://schemas.microsoft.com/office/drawing/2014/main" id="{6E1A0DCF-D486-D54A-9205-08DE8B63826B}"/>
              </a:ext>
            </a:extLst>
          </p:cNvPr>
          <p:cNvGrpSpPr/>
          <p:nvPr userDrawn="1"/>
        </p:nvGrpSpPr>
        <p:grpSpPr>
          <a:xfrm>
            <a:off x="4787670" y="1791402"/>
            <a:ext cx="2344987" cy="4680836"/>
            <a:chOff x="3421706" y="1143000"/>
            <a:chExt cx="2530931" cy="5052000"/>
          </a:xfrm>
        </p:grpSpPr>
        <p:sp>
          <p:nvSpPr>
            <p:cNvPr id="17" name="Google Shape;268;p59">
              <a:extLst>
                <a:ext uri="{FF2B5EF4-FFF2-40B4-BE49-F238E27FC236}">
                  <a16:creationId xmlns:a16="http://schemas.microsoft.com/office/drawing/2014/main" id="{5701A6C8-3455-A04A-9EC6-35D288F363EF}"/>
                </a:ext>
              </a:extLst>
            </p:cNvPr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8" name="Google Shape;269;p59">
              <a:extLst>
                <a:ext uri="{FF2B5EF4-FFF2-40B4-BE49-F238E27FC236}">
                  <a16:creationId xmlns:a16="http://schemas.microsoft.com/office/drawing/2014/main" id="{281345CD-AA39-6D45-A488-0E17FC861527}"/>
                </a:ext>
              </a:extLst>
            </p:cNvPr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19" name="Google Shape;270;p59">
              <a:extLst>
                <a:ext uri="{FF2B5EF4-FFF2-40B4-BE49-F238E27FC236}">
                  <a16:creationId xmlns:a16="http://schemas.microsoft.com/office/drawing/2014/main" id="{921C80BA-F0A5-214D-A3C7-36853E8A1C1B}"/>
                </a:ext>
              </a:extLst>
            </p:cNvPr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0" name="Google Shape;271;p59">
              <a:extLst>
                <a:ext uri="{FF2B5EF4-FFF2-40B4-BE49-F238E27FC236}">
                  <a16:creationId xmlns:a16="http://schemas.microsoft.com/office/drawing/2014/main" id="{B0AE3D5A-D783-5F4E-A1D1-AF66787F87D7}"/>
                </a:ext>
              </a:extLst>
            </p:cNvPr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1" name="Google Shape;272;p59">
              <a:extLst>
                <a:ext uri="{FF2B5EF4-FFF2-40B4-BE49-F238E27FC236}">
                  <a16:creationId xmlns:a16="http://schemas.microsoft.com/office/drawing/2014/main" id="{23AAA12E-4A9A-A84E-9026-E906C9A3D646}"/>
                </a:ext>
              </a:extLst>
            </p:cNvPr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175" cap="flat" cmpd="sng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2" name="Google Shape;273;p59">
              <a:extLst>
                <a:ext uri="{FF2B5EF4-FFF2-40B4-BE49-F238E27FC236}">
                  <a16:creationId xmlns:a16="http://schemas.microsoft.com/office/drawing/2014/main" id="{AA2AACB8-2A10-5A40-B906-52CF5F424C97}"/>
                </a:ext>
              </a:extLst>
            </p:cNvPr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3" name="Google Shape;274;p59">
              <a:extLst>
                <a:ext uri="{FF2B5EF4-FFF2-40B4-BE49-F238E27FC236}">
                  <a16:creationId xmlns:a16="http://schemas.microsoft.com/office/drawing/2014/main" id="{284F9C88-6635-734D-BF79-1AA3312DD891}"/>
                </a:ext>
              </a:extLst>
            </p:cNvPr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4" name="Google Shape;275;p59">
              <a:extLst>
                <a:ext uri="{FF2B5EF4-FFF2-40B4-BE49-F238E27FC236}">
                  <a16:creationId xmlns:a16="http://schemas.microsoft.com/office/drawing/2014/main" id="{CCA5272F-04AE-5540-A893-04EB496D3EE7}"/>
                </a:ext>
              </a:extLst>
            </p:cNvPr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  <p:sp>
          <p:nvSpPr>
            <p:cNvPr id="25" name="Google Shape;276;p59">
              <a:extLst>
                <a:ext uri="{FF2B5EF4-FFF2-40B4-BE49-F238E27FC236}">
                  <a16:creationId xmlns:a16="http://schemas.microsoft.com/office/drawing/2014/main" id="{21692452-7180-5C4F-8CD5-04ECE8A6DED6}"/>
                </a:ext>
              </a:extLst>
            </p:cNvPr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3" b="0" i="0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endParaRPr>
            </a:p>
          </p:txBody>
        </p:sp>
      </p:grpSp>
      <p:sp>
        <p:nvSpPr>
          <p:cNvPr id="26" name="Google Shape;277;p59">
            <a:extLst>
              <a:ext uri="{FF2B5EF4-FFF2-40B4-BE49-F238E27FC236}">
                <a16:creationId xmlns:a16="http://schemas.microsoft.com/office/drawing/2014/main" id="{86001EC6-1563-074E-94EE-3043388BA80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9498" y="2430821"/>
            <a:ext cx="2007978" cy="35498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94120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Title Slide" userDrawn="1">
  <p:cSld name="53_Title Slide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28507" y="2957831"/>
            <a:ext cx="2179621" cy="44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450" y="2695957"/>
            <a:ext cx="2354070" cy="467961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5"/>
          <p:cNvSpPr>
            <a:spLocks noGrp="1"/>
          </p:cNvSpPr>
          <p:nvPr>
            <p:ph type="pic" idx="2"/>
          </p:nvPr>
        </p:nvSpPr>
        <p:spPr>
          <a:xfrm>
            <a:off x="6472794" y="3502156"/>
            <a:ext cx="1898100" cy="336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4" name="Google Shape;354;p65"/>
          <p:cNvSpPr>
            <a:spLocks noGrp="1"/>
          </p:cNvSpPr>
          <p:nvPr>
            <p:ph type="pic" idx="3"/>
          </p:nvPr>
        </p:nvSpPr>
        <p:spPr>
          <a:xfrm>
            <a:off x="3838238" y="3117810"/>
            <a:ext cx="2189700" cy="3887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55" name="Google Shape;355;p65"/>
          <p:cNvSpPr/>
          <p:nvPr/>
        </p:nvSpPr>
        <p:spPr>
          <a:xfrm>
            <a:off x="4608589" y="2923985"/>
            <a:ext cx="660300" cy="13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633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Title Slide">
  <p:cSld name="60_Title Slid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>
            <a:spLocks noGrp="1"/>
          </p:cNvSpPr>
          <p:nvPr>
            <p:ph type="pic" idx="2"/>
          </p:nvPr>
        </p:nvSpPr>
        <p:spPr>
          <a:xfrm>
            <a:off x="5666128" y="2131266"/>
            <a:ext cx="5026800" cy="3164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67" name="Google Shape;367;p67"/>
          <p:cNvSpPr/>
          <p:nvPr/>
        </p:nvSpPr>
        <p:spPr>
          <a:xfrm>
            <a:off x="7849085" y="5426678"/>
            <a:ext cx="660300" cy="13890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pic>
        <p:nvPicPr>
          <p:cNvPr id="6" name="Google Shape;3524;p191">
            <a:extLst>
              <a:ext uri="{FF2B5EF4-FFF2-40B4-BE49-F238E27FC236}">
                <a16:creationId xmlns:a16="http://schemas.microsoft.com/office/drawing/2014/main" id="{EC38D83A-F806-3D42-8CE0-761AA2BE46F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872795" y="1807921"/>
            <a:ext cx="6571493" cy="393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54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Title Slide">
  <p:cSld name="58_Title Slid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9069616" y="-1"/>
            <a:ext cx="4939394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088" y="1562943"/>
            <a:ext cx="1998958" cy="407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7619" y="1313016"/>
            <a:ext cx="2175812" cy="432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7908" y="3411310"/>
            <a:ext cx="1243444" cy="24043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8"/>
          <p:cNvSpPr>
            <a:spLocks noGrp="1"/>
          </p:cNvSpPr>
          <p:nvPr>
            <p:ph type="pic" idx="2"/>
          </p:nvPr>
        </p:nvSpPr>
        <p:spPr>
          <a:xfrm>
            <a:off x="5894174" y="2065060"/>
            <a:ext cx="1770900" cy="3113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4" name="Google Shape;374;p68"/>
          <p:cNvSpPr>
            <a:spLocks noGrp="1"/>
          </p:cNvSpPr>
          <p:nvPr>
            <p:ph type="pic" idx="3"/>
          </p:nvPr>
        </p:nvSpPr>
        <p:spPr>
          <a:xfrm>
            <a:off x="3265039" y="1694355"/>
            <a:ext cx="2001300" cy="357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5" name="Google Shape;375;p68"/>
          <p:cNvSpPr>
            <a:spLocks noGrp="1"/>
          </p:cNvSpPr>
          <p:nvPr>
            <p:ph type="pic" idx="4"/>
          </p:nvPr>
        </p:nvSpPr>
        <p:spPr>
          <a:xfrm>
            <a:off x="1822122" y="4133987"/>
            <a:ext cx="774300" cy="963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6" name="Google Shape;376;p68"/>
          <p:cNvSpPr>
            <a:spLocks noGrp="1"/>
          </p:cNvSpPr>
          <p:nvPr>
            <p:ph type="pic" idx="5"/>
          </p:nvPr>
        </p:nvSpPr>
        <p:spPr>
          <a:xfrm>
            <a:off x="8872151" y="1447222"/>
            <a:ext cx="5278500" cy="3965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77" name="Google Shape;377;p68"/>
          <p:cNvSpPr/>
          <p:nvPr/>
        </p:nvSpPr>
        <p:spPr>
          <a:xfrm>
            <a:off x="3904735" y="1525872"/>
            <a:ext cx="692100" cy="131400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l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95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 userDrawn="1">
  <p:cSld name="62_Title Slide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7685" y="1888120"/>
            <a:ext cx="2042125" cy="39486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9"/>
          <p:cNvSpPr>
            <a:spLocks noGrp="1"/>
          </p:cNvSpPr>
          <p:nvPr>
            <p:ph type="pic" idx="2"/>
          </p:nvPr>
        </p:nvSpPr>
        <p:spPr>
          <a:xfrm>
            <a:off x="3763248" y="3061029"/>
            <a:ext cx="1271700" cy="158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381" name="Google Shape;381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973" y="1888120"/>
            <a:ext cx="2042125" cy="394863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9"/>
          <p:cNvSpPr>
            <a:spLocks noGrp="1"/>
          </p:cNvSpPr>
          <p:nvPr>
            <p:ph type="pic" idx="3"/>
          </p:nvPr>
        </p:nvSpPr>
        <p:spPr>
          <a:xfrm>
            <a:off x="7198536" y="3061029"/>
            <a:ext cx="1271700" cy="158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383" name="Google Shape;38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83223" y="1690688"/>
            <a:ext cx="2246337" cy="43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9"/>
          <p:cNvSpPr>
            <a:spLocks noGrp="1"/>
          </p:cNvSpPr>
          <p:nvPr>
            <p:ph type="pic" idx="4"/>
          </p:nvPr>
        </p:nvSpPr>
        <p:spPr>
          <a:xfrm>
            <a:off x="5417303" y="2981927"/>
            <a:ext cx="1398900" cy="1740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53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Title Slide" userDrawn="1">
  <p:cSld name="51_Title Slide">
    <p:bg>
      <p:bgPr>
        <a:solidFill>
          <a:schemeClr val="bg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192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57A6D22-3F85-BC4A-9767-F53BDB328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3708" y="2031520"/>
            <a:ext cx="2210289" cy="38711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F5DDF8-6BA4-8F4C-A156-43993186C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05421" y="2031520"/>
            <a:ext cx="2210289" cy="38711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C179C11-F09F-E849-BE5F-705266506E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02839" y="2031520"/>
            <a:ext cx="2210289" cy="387116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330D9FB-D8D9-6149-BEC9-811B54D9C7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8001" y="2031520"/>
            <a:ext cx="2210289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5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6BD0CAC-C229-5B48-A2D8-170C4FB31F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6873" y="1732993"/>
            <a:ext cx="2674450" cy="46841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09747F-7638-9846-9A50-7CDF02680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9466" y="1732993"/>
            <a:ext cx="391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2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AED1-028C-006D-FE3B-DFF7C30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B58EC3-FC0E-3E20-21C4-5C5AAECDC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84245D-5B98-E9D5-B583-2EDF5305A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A3A646-FDE6-32DF-AC2E-C13B4F0E2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2E4728-C13A-25DE-F0D7-A7038184E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BC4891-FF13-8057-8E9A-C84E4EC3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012560B-34D9-23F2-41B6-021AFB28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365DEA-9CE5-5A82-8889-E27A2509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261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0B837F-59D8-6346-BAE9-25FBAE048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6873" y="1732993"/>
            <a:ext cx="2674450" cy="46841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8FEFF7-DFAD-984F-9A59-0180C42F6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9466" y="1732993"/>
            <a:ext cx="391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30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1297E5A-EB12-B942-9B43-FC4D3894A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1578" y="2241845"/>
            <a:ext cx="1708279" cy="36548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AF2932-0831-D14A-86EF-B060EADA6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8038" y="1801188"/>
            <a:ext cx="3130738" cy="66981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88E193-C6DC-C74D-A4A8-C55D8F938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5682" y="2241845"/>
            <a:ext cx="1708279" cy="36548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FF9EEA-0C73-5147-9B94-041611819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2142" y="2241845"/>
            <a:ext cx="1708279" cy="36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29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DF5A47B-847F-384B-A5A8-1552796F2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1578" y="2241845"/>
            <a:ext cx="1708279" cy="36548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B8DC649-1E9D-444A-9ABD-7FEC87A4A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7969" y="2241845"/>
            <a:ext cx="1708279" cy="36548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D032BEC-026D-A148-8226-7E488A67A7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4214" y="2241845"/>
            <a:ext cx="1708279" cy="36548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1C0DCE-20B0-494A-AF27-69AB2A6CF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753" y="1801188"/>
            <a:ext cx="3130738" cy="66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62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C371899-86B2-6149-85FD-C0713ABD0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7334" y="1812491"/>
            <a:ext cx="3125457" cy="66868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562EC5-7090-9C41-A659-D9A8BF35F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76127" y="2241845"/>
            <a:ext cx="1708279" cy="36548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6962AA2-8FA4-F04B-90F6-D238E33CF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4214" y="2254428"/>
            <a:ext cx="1708279" cy="365485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F0D426-8B3B-7A44-B2BF-80B069C49C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3878" y="2234531"/>
            <a:ext cx="1708279" cy="36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4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C618B53-F782-6341-BBA6-1FDD576D18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7426" y="1697927"/>
            <a:ext cx="2273720" cy="48646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2199AD-FCDC-C347-B9CF-FB268A4E3E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0853" y="1697927"/>
            <a:ext cx="2273720" cy="48646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39B051-5326-3B43-8617-97618445FD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62573" y="1697927"/>
            <a:ext cx="2273720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76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capa">
  <p:cSld name="Subcapa">
    <p:bg>
      <p:bgPr>
        <a:solidFill>
          <a:srgbClr val="3F335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/>
          <p:nvPr/>
        </p:nvSpPr>
        <p:spPr>
          <a:xfrm>
            <a:off x="0" y="-1"/>
            <a:ext cx="12192000" cy="823913"/>
          </a:xfrm>
          <a:prstGeom prst="rect">
            <a:avLst/>
          </a:prstGeom>
          <a:solidFill>
            <a:srgbClr val="3A2F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2"/>
          <p:cNvSpPr txBox="1">
            <a:spLocks noGrp="1"/>
          </p:cNvSpPr>
          <p:nvPr>
            <p:ph type="body" idx="1"/>
          </p:nvPr>
        </p:nvSpPr>
        <p:spPr>
          <a:xfrm>
            <a:off x="6210300" y="3543301"/>
            <a:ext cx="5426078" cy="156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sz="5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body" idx="2"/>
          </p:nvPr>
        </p:nvSpPr>
        <p:spPr>
          <a:xfrm>
            <a:off x="6210300" y="5143499"/>
            <a:ext cx="5426078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>
            <a:spLocks noGrp="1"/>
          </p:cNvSpPr>
          <p:nvPr>
            <p:ph type="pic" idx="3"/>
          </p:nvPr>
        </p:nvSpPr>
        <p:spPr>
          <a:xfrm>
            <a:off x="-927100" y="498475"/>
            <a:ext cx="5861050" cy="586105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623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1AEFA-A12A-6FE1-C9C1-30520CB6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7FFE43-DF2A-EFCA-1CDB-79C888ED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C26647-F3D1-398F-C56B-A926C152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1C1A3D-D950-B6E2-049E-D64722E9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00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68DF0F-2568-72A4-3874-2F97B346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894576-EC5D-E5D1-E569-EC114DD3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084CC0-F027-5F45-6959-DF8E7726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84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6D15A-107C-2726-AB17-06EE3262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B5F1AD-E213-4B88-EF25-5D779EF3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117ED0F-993C-C851-5953-F3CFEB054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0C171B-3A61-76B0-B15B-2F6496C6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B52C66-5D70-2180-65A0-4AE12FFC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7B0E3B-EEC6-059C-B5C6-FAEDD561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58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3DDF-8CCB-AB9A-544F-8319B334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96EF8F-298C-CDFE-B806-CE1FB38F1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737D1C-69B9-2A36-0A0E-CCBA761C3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BB6572-13D4-1472-7392-991F420D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50540A-E449-FABF-9088-2A8792F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DDA439-FBA9-7475-DEF4-242F8ED5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75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A58BCE-E05C-32C6-B11F-2D233745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31E550-C51F-7E5B-F5DD-217E64942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68DFC1-FB6E-9430-F7CB-0EEBE450D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C29E4-111E-4B18-9F75-F97139B41D34}" type="datetimeFigureOut">
              <a:rPr lang="pt-BR" smtClean="0"/>
              <a:t>26/09/2022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240B2-F572-9A45-52B7-83238C39A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CC2BA1-7331-3568-4F7B-A7953465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B83C2-4F23-4914-B268-4DA0FDF79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71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497D9D-7D50-824A-812E-3DDCDDF6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C89903-9C80-0C42-8BE2-15ABEF8D0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3002D1-5D94-BD49-A4DF-C1ED7D7E5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C94CDD5B-55B5-1B44-81AB-32C2789D1B12}" type="datetimeFigureOut">
              <a:rPr lang="pt-BR" smtClean="0"/>
              <a:pPr/>
              <a:t>26/09/2022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CDC0F-D86D-C64A-A783-D4C0C6BC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9FA0D8-7F4A-A74B-8B84-C914F7DF1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</a:defRPr>
            </a:lvl1pPr>
          </a:lstStyle>
          <a:p>
            <a:fld id="{249682AD-6077-284A-91E6-7A22582CFFE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66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infracommerce.com.br/" TargetMode="Externa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"/>
          <p:cNvSpPr txBox="1">
            <a:spLocks noGrp="1"/>
          </p:cNvSpPr>
          <p:nvPr>
            <p:ph type="body" idx="1"/>
          </p:nvPr>
        </p:nvSpPr>
        <p:spPr>
          <a:xfrm>
            <a:off x="6913077" y="2040085"/>
            <a:ext cx="3800225" cy="264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</a:pPr>
            <a:r>
              <a:rPr lang="pt-BR" sz="4800" dirty="0"/>
              <a:t>Tracking de CAN</a:t>
            </a:r>
          </a:p>
        </p:txBody>
      </p:sp>
      <p:sp>
        <p:nvSpPr>
          <p:cNvPr id="1121" name="Google Shape;1121;p1"/>
          <p:cNvSpPr txBox="1">
            <a:spLocks noGrp="1"/>
          </p:cNvSpPr>
          <p:nvPr>
            <p:ph type="body" idx="2"/>
          </p:nvPr>
        </p:nvSpPr>
        <p:spPr>
          <a:xfrm>
            <a:off x="7005940" y="4840322"/>
            <a:ext cx="2753381" cy="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pt-BR" b="1" dirty="0"/>
              <a:t>Compra Agora</a:t>
            </a:r>
            <a:endParaRPr b="1" dirty="0"/>
          </a:p>
        </p:txBody>
      </p:sp>
      <p:sp>
        <p:nvSpPr>
          <p:cNvPr id="1122" name="Google Shape;1122;p1"/>
          <p:cNvSpPr/>
          <p:nvPr/>
        </p:nvSpPr>
        <p:spPr>
          <a:xfrm>
            <a:off x="-228856" y="342900"/>
            <a:ext cx="6164264" cy="6164262"/>
          </a:xfrm>
          <a:prstGeom prst="arc">
            <a:avLst>
              <a:gd name="adj1" fmla="val 11620987"/>
              <a:gd name="adj2" fmla="val 9532639"/>
            </a:avLst>
          </a:prstGeom>
          <a:noFill/>
          <a:ln w="28575" cap="flat" cmpd="sng">
            <a:solidFill>
              <a:srgbClr val="43BDD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3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"/>
          <p:cNvSpPr/>
          <p:nvPr/>
        </p:nvSpPr>
        <p:spPr>
          <a:xfrm>
            <a:off x="6854347" y="4861019"/>
            <a:ext cx="3056569" cy="478000"/>
          </a:xfrm>
          <a:prstGeom prst="roundRect">
            <a:avLst>
              <a:gd name="adj" fmla="val 50000"/>
            </a:avLst>
          </a:prstGeom>
          <a:noFill/>
          <a:ln w="12700" cap="flat" cmpd="sng">
            <a:solidFill>
              <a:srgbClr val="43BDD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3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3302" y="158498"/>
            <a:ext cx="1262003" cy="49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813" y="228967"/>
            <a:ext cx="289011" cy="40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595EEFD-BB2D-AB81-C84E-C833358460D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-71693" y="498475"/>
            <a:ext cx="5861050" cy="58610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9"/>
          <p:cNvSpPr/>
          <p:nvPr/>
        </p:nvSpPr>
        <p:spPr>
          <a:xfrm>
            <a:off x="0" y="1588027"/>
            <a:ext cx="12192000" cy="47822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1" name="Google Shape;1861;p19"/>
          <p:cNvPicPr preferRelativeResize="0"/>
          <p:nvPr/>
        </p:nvPicPr>
        <p:blipFill rotWithShape="1">
          <a:blip r:embed="rId3">
            <a:alphaModFix/>
          </a:blip>
          <a:srcRect r="5127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9"/>
          <p:cNvSpPr txBox="1"/>
          <p:nvPr/>
        </p:nvSpPr>
        <p:spPr>
          <a:xfrm>
            <a:off x="2159442" y="49419"/>
            <a:ext cx="77882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3F3354"/>
                </a:solidFill>
                <a:latin typeface="Verdana"/>
                <a:ea typeface="Verdana"/>
                <a:cs typeface="Arial"/>
                <a:sym typeface="Verdana"/>
              </a:rPr>
              <a:t>Tipos de cancelamento</a:t>
            </a:r>
            <a:endParaRPr sz="1600" b="0" i="0" u="none" strike="noStrike" cap="none" dirty="0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9"/>
          <p:cNvSpPr txBox="1"/>
          <p:nvPr/>
        </p:nvSpPr>
        <p:spPr>
          <a:xfrm>
            <a:off x="1315920" y="667467"/>
            <a:ext cx="953959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rgbClr val="4D4D4F"/>
                </a:solidFill>
                <a:latin typeface="Montserrat"/>
                <a:ea typeface="Montserrat"/>
                <a:cs typeface="Montserrat"/>
                <a:sym typeface="Montserrat"/>
              </a:rPr>
              <a:t>Envio da tracking é de responsabilidade do </a:t>
            </a:r>
            <a:r>
              <a:rPr lang="pt-BR" sz="1200" b="0" i="0" u="none" strike="noStrike" cap="none" dirty="0" err="1">
                <a:solidFill>
                  <a:srgbClr val="4D4D4F"/>
                </a:solidFill>
                <a:latin typeface="Montserrat"/>
                <a:ea typeface="Montserrat"/>
                <a:cs typeface="Montserrat"/>
                <a:sym typeface="Montserrat"/>
              </a:rPr>
              <a:t>seller</a:t>
            </a:r>
            <a:r>
              <a:rPr lang="pt-BR" sz="1200" dirty="0">
                <a:solidFill>
                  <a:srgbClr val="4D4D4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4D4D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7566" y="1"/>
            <a:ext cx="524433" cy="65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199" y="6370325"/>
            <a:ext cx="993775" cy="2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9"/>
          <p:cNvPicPr preferRelativeResize="0"/>
          <p:nvPr/>
        </p:nvPicPr>
        <p:blipFill rotWithShape="1">
          <a:blip r:embed="rId6">
            <a:alphaModFix/>
          </a:blip>
          <a:srcRect r="5127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4" name="Google Shape;1874;p19"/>
          <p:cNvCxnSpPr/>
          <p:nvPr/>
        </p:nvCxnSpPr>
        <p:spPr>
          <a:xfrm>
            <a:off x="6085716" y="1883431"/>
            <a:ext cx="9815" cy="4194023"/>
          </a:xfrm>
          <a:prstGeom prst="straightConnector1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541;p13">
            <a:extLst>
              <a:ext uri="{FF2B5EF4-FFF2-40B4-BE49-F238E27FC236}">
                <a16:creationId xmlns:a16="http://schemas.microsoft.com/office/drawing/2014/main" id="{08446343-B6F5-2BF9-A64A-2958E8F00B31}"/>
              </a:ext>
            </a:extLst>
          </p:cNvPr>
          <p:cNvSpPr txBox="1"/>
          <p:nvPr/>
        </p:nvSpPr>
        <p:spPr>
          <a:xfrm>
            <a:off x="1481794" y="1682081"/>
            <a:ext cx="2708125" cy="47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414042"/>
                </a:solidFill>
                <a:latin typeface="Verdana"/>
                <a:ea typeface="Verdana"/>
                <a:cs typeface="Verdana"/>
                <a:sym typeface="Verdana"/>
              </a:rPr>
              <a:t>DISTRIBUIDOR</a:t>
            </a:r>
            <a:endParaRPr sz="2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540;p13">
            <a:extLst>
              <a:ext uri="{FF2B5EF4-FFF2-40B4-BE49-F238E27FC236}">
                <a16:creationId xmlns:a16="http://schemas.microsoft.com/office/drawing/2014/main" id="{5910C19F-824D-3C3E-0B6A-AB730B1B6807}"/>
              </a:ext>
            </a:extLst>
          </p:cNvPr>
          <p:cNvSpPr txBox="1"/>
          <p:nvPr/>
        </p:nvSpPr>
        <p:spPr>
          <a:xfrm>
            <a:off x="7310529" y="1687310"/>
            <a:ext cx="3675905" cy="35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414042"/>
                </a:solidFill>
                <a:latin typeface="Verdana"/>
                <a:ea typeface="Verdana"/>
                <a:cs typeface="Verdana"/>
                <a:sym typeface="Verdana"/>
              </a:rPr>
              <a:t>CLIENTE</a:t>
            </a:r>
            <a:endParaRPr sz="24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Google Shape;1537;p13">
            <a:extLst>
              <a:ext uri="{FF2B5EF4-FFF2-40B4-BE49-F238E27FC236}">
                <a16:creationId xmlns:a16="http://schemas.microsoft.com/office/drawing/2014/main" id="{5ADA0B1A-1F30-E9F4-0F26-A2B94E606268}"/>
              </a:ext>
            </a:extLst>
          </p:cNvPr>
          <p:cNvSpPr txBox="1"/>
          <p:nvPr/>
        </p:nvSpPr>
        <p:spPr>
          <a:xfrm>
            <a:off x="429937" y="2158663"/>
            <a:ext cx="5312511" cy="163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dirty="0" err="1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Seller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realiza o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cancelamento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e envia a tracking para sinalização e finalizar o ciclo do pedido, dessa forma o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SAC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entra em contato com o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para realizar a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tratativa de reembolso de valores 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que foram pagos com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meios de pagamento à vista.</a:t>
            </a:r>
            <a:endParaRPr sz="14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537;p13">
            <a:extLst>
              <a:ext uri="{FF2B5EF4-FFF2-40B4-BE49-F238E27FC236}">
                <a16:creationId xmlns:a16="http://schemas.microsoft.com/office/drawing/2014/main" id="{EDBE6A61-3106-43E4-6A33-CEE79173ABD7}"/>
              </a:ext>
            </a:extLst>
          </p:cNvPr>
          <p:cNvSpPr txBox="1"/>
          <p:nvPr/>
        </p:nvSpPr>
        <p:spPr>
          <a:xfrm>
            <a:off x="6782066" y="2185456"/>
            <a:ext cx="5040354" cy="163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entra em contato com o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SAC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, e o mesmo solicita ao </a:t>
            </a:r>
            <a:r>
              <a:rPr lang="pt-BR" sz="1400" b="1" dirty="0" err="1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seller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 o envio da tracking de CAN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, para dar início a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tratativa de reembolso de valores </a:t>
            </a:r>
            <a:r>
              <a:rPr lang="pt-BR" sz="1400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que foram pagos com </a:t>
            </a:r>
            <a:r>
              <a:rPr lang="pt-BR" sz="1400" b="1" dirty="0">
                <a:solidFill>
                  <a:srgbClr val="414042"/>
                </a:solidFill>
                <a:latin typeface="Montserrat"/>
                <a:ea typeface="Montserrat"/>
                <a:cs typeface="Montserrat"/>
                <a:sym typeface="Montserrat"/>
              </a:rPr>
              <a:t>meios de pagamento à vista.</a:t>
            </a:r>
            <a:endParaRPr sz="14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37D985-130C-AB77-4D55-9E5A8F1045CB}"/>
              </a:ext>
            </a:extLst>
          </p:cNvPr>
          <p:cNvSpPr/>
          <p:nvPr/>
        </p:nvSpPr>
        <p:spPr>
          <a:xfrm>
            <a:off x="1451137" y="4022955"/>
            <a:ext cx="9288787" cy="205679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oogle Shape;720;p72">
            <a:extLst>
              <a:ext uri="{FF2B5EF4-FFF2-40B4-BE49-F238E27FC236}">
                <a16:creationId xmlns:a16="http://schemas.microsoft.com/office/drawing/2014/main" id="{957168D9-C79F-9288-EE50-AD6C24EAA25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65067" y="4094089"/>
            <a:ext cx="90609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30;p17">
            <a:extLst>
              <a:ext uri="{FF2B5EF4-FFF2-40B4-BE49-F238E27FC236}">
                <a16:creationId xmlns:a16="http://schemas.microsoft.com/office/drawing/2014/main" id="{06D8B473-E383-D765-2797-4A95A85413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2998" y="139920"/>
            <a:ext cx="1783297" cy="59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588320" y="91903"/>
            <a:ext cx="11246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</a:pPr>
            <a:r>
              <a:rPr lang="en" sz="3600" b="1" dirty="0">
                <a:solidFill>
                  <a:srgbClr val="3F3354"/>
                </a:solidFill>
                <a:latin typeface="Verdana"/>
                <a:ea typeface="Verdana"/>
                <a:cs typeface="Arial"/>
              </a:rPr>
              <a:t>Devolução total</a:t>
            </a:r>
            <a:endParaRPr sz="3600" b="1" dirty="0">
              <a:solidFill>
                <a:srgbClr val="3F3354"/>
              </a:solidFill>
              <a:latin typeface="Verdana"/>
              <a:ea typeface="Verdana"/>
              <a:cs typeface="Arial"/>
            </a:endParaRPr>
          </a:p>
        </p:txBody>
      </p:sp>
      <p:grpSp>
        <p:nvGrpSpPr>
          <p:cNvPr id="199" name="Google Shape;199;p17"/>
          <p:cNvGrpSpPr/>
          <p:nvPr/>
        </p:nvGrpSpPr>
        <p:grpSpPr>
          <a:xfrm>
            <a:off x="3932801" y="3367433"/>
            <a:ext cx="4355792" cy="2737216"/>
            <a:chOff x="2949601" y="2525575"/>
            <a:chExt cx="3266844" cy="2052912"/>
          </a:xfrm>
        </p:grpSpPr>
        <p:cxnSp>
          <p:nvCxnSpPr>
            <p:cNvPr id="200" name="Google Shape;200;p17"/>
            <p:cNvCxnSpPr/>
            <p:nvPr/>
          </p:nvCxnSpPr>
          <p:spPr>
            <a:xfrm>
              <a:off x="4572000" y="3179579"/>
              <a:ext cx="0" cy="39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1" name="Google Shape;201;p17"/>
            <p:cNvSpPr/>
            <p:nvPr/>
          </p:nvSpPr>
          <p:spPr>
            <a:xfrm>
              <a:off x="3393000" y="3570488"/>
              <a:ext cx="2358000" cy="10080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2" name="Google Shape;202;p17"/>
            <p:cNvGrpSpPr/>
            <p:nvPr/>
          </p:nvGrpSpPr>
          <p:grpSpPr>
            <a:xfrm>
              <a:off x="2949601" y="2525575"/>
              <a:ext cx="3266844" cy="653100"/>
              <a:chOff x="2949601" y="2525575"/>
              <a:chExt cx="3266844" cy="653100"/>
            </a:xfrm>
          </p:grpSpPr>
          <p:sp>
            <p:nvSpPr>
              <p:cNvPr id="203" name="Google Shape;203;p17"/>
              <p:cNvSpPr/>
              <p:nvPr/>
            </p:nvSpPr>
            <p:spPr>
              <a:xfrm>
                <a:off x="2949601" y="2525614"/>
                <a:ext cx="1959066" cy="653022"/>
              </a:xfrm>
              <a:prstGeom prst="flowChartTerminator">
                <a:avLst/>
              </a:prstGeom>
              <a:solidFill>
                <a:srgbClr val="160B59">
                  <a:alpha val="36078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grpSp>
            <p:nvGrpSpPr>
              <p:cNvPr id="204" name="Google Shape;204;p17"/>
              <p:cNvGrpSpPr/>
              <p:nvPr/>
            </p:nvGrpSpPr>
            <p:grpSpPr>
              <a:xfrm>
                <a:off x="4256038" y="2525575"/>
                <a:ext cx="1960407" cy="653100"/>
                <a:chOff x="4256038" y="2525575"/>
                <a:chExt cx="1960407" cy="653100"/>
              </a:xfrm>
            </p:grpSpPr>
            <p:sp>
              <p:nvSpPr>
                <p:cNvPr id="205" name="Google Shape;205;p17"/>
                <p:cNvSpPr/>
                <p:nvPr/>
              </p:nvSpPr>
              <p:spPr>
                <a:xfrm>
                  <a:off x="4257379" y="2525614"/>
                  <a:ext cx="1959066" cy="653022"/>
                </a:xfrm>
                <a:prstGeom prst="flowChartTerminator">
                  <a:avLst/>
                </a:prstGeom>
                <a:solidFill>
                  <a:srgbClr val="8E5CB8">
                    <a:alpha val="545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 dirty="0"/>
                </a:p>
              </p:txBody>
            </p:sp>
            <p:sp>
              <p:nvSpPr>
                <p:cNvPr id="206" name="Google Shape;206;p17"/>
                <p:cNvSpPr/>
                <p:nvPr/>
              </p:nvSpPr>
              <p:spPr>
                <a:xfrm>
                  <a:off x="4256038" y="2525575"/>
                  <a:ext cx="653100" cy="653100"/>
                </a:xfrm>
                <a:prstGeom prst="ellipse">
                  <a:avLst/>
                </a:prstGeom>
                <a:noFill/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  <p:grpSp>
        <p:nvGrpSpPr>
          <p:cNvPr id="207" name="Google Shape;207;p17"/>
          <p:cNvGrpSpPr/>
          <p:nvPr/>
        </p:nvGrpSpPr>
        <p:grpSpPr>
          <a:xfrm>
            <a:off x="885294" y="1671244"/>
            <a:ext cx="3936267" cy="2506317"/>
            <a:chOff x="651925" y="1298938"/>
            <a:chExt cx="2952200" cy="1879738"/>
          </a:xfrm>
        </p:grpSpPr>
        <p:cxnSp>
          <p:nvCxnSpPr>
            <p:cNvPr id="208" name="Google Shape;208;p17"/>
            <p:cNvCxnSpPr/>
            <p:nvPr/>
          </p:nvCxnSpPr>
          <p:spPr>
            <a:xfrm rot="5400000" flipH="1">
              <a:off x="2774513" y="2031613"/>
              <a:ext cx="728400" cy="257700"/>
            </a:xfrm>
            <a:prstGeom prst="bentConnector3">
              <a:avLst>
                <a:gd name="adj1" fmla="val 99502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17"/>
            <p:cNvSpPr/>
            <p:nvPr/>
          </p:nvSpPr>
          <p:spPr>
            <a:xfrm>
              <a:off x="651925" y="1298938"/>
              <a:ext cx="2358000" cy="1008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10" name="Google Shape;210;p17"/>
            <p:cNvGrpSpPr/>
            <p:nvPr/>
          </p:nvGrpSpPr>
          <p:grpSpPr>
            <a:xfrm>
              <a:off x="1644901" y="2525575"/>
              <a:ext cx="1959224" cy="653100"/>
              <a:chOff x="1644901" y="2525575"/>
              <a:chExt cx="1959224" cy="653100"/>
            </a:xfrm>
          </p:grpSpPr>
          <p:sp>
            <p:nvSpPr>
              <p:cNvPr id="211" name="Google Shape;211;p17"/>
              <p:cNvSpPr/>
              <p:nvPr/>
            </p:nvSpPr>
            <p:spPr>
              <a:xfrm>
                <a:off x="1644901" y="2525614"/>
                <a:ext cx="1959066" cy="653022"/>
              </a:xfrm>
              <a:prstGeom prst="flowChartTerminator">
                <a:avLst/>
              </a:prstGeom>
              <a:solidFill>
                <a:srgbClr val="5B4A7A">
                  <a:alpha val="39608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2951025" y="2525575"/>
                <a:ext cx="653100" cy="653100"/>
              </a:xfrm>
              <a:prstGeom prst="ellipse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213" name="Google Shape;213;p17"/>
          <p:cNvGrpSpPr/>
          <p:nvPr/>
        </p:nvGrpSpPr>
        <p:grpSpPr>
          <a:xfrm>
            <a:off x="7414752" y="1731918"/>
            <a:ext cx="3908017" cy="2506317"/>
            <a:chOff x="5561063" y="1298938"/>
            <a:chExt cx="2931013" cy="1879738"/>
          </a:xfrm>
        </p:grpSpPr>
        <p:cxnSp>
          <p:nvCxnSpPr>
            <p:cNvPr id="214" name="Google Shape;214;p17"/>
            <p:cNvCxnSpPr/>
            <p:nvPr/>
          </p:nvCxnSpPr>
          <p:spPr>
            <a:xfrm rot="-5400000">
              <a:off x="5641088" y="2031613"/>
              <a:ext cx="728400" cy="257700"/>
            </a:xfrm>
            <a:prstGeom prst="bentConnector3">
              <a:avLst>
                <a:gd name="adj1" fmla="val 9988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5" name="Google Shape;215;p17"/>
            <p:cNvSpPr/>
            <p:nvPr/>
          </p:nvSpPr>
          <p:spPr>
            <a:xfrm>
              <a:off x="6134075" y="1298938"/>
              <a:ext cx="2358000" cy="10080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rgbClr val="75D8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561211" y="2525614"/>
              <a:ext cx="1959066" cy="653022"/>
            </a:xfrm>
            <a:prstGeom prst="flowChartTerminator">
              <a:avLst/>
            </a:prstGeom>
            <a:solidFill>
              <a:srgbClr val="6A385C">
                <a:alpha val="62353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561063" y="2525575"/>
              <a:ext cx="653100" cy="653100"/>
            </a:xfrm>
            <a:prstGeom prst="ellipse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8" name="Google Shape;218;p17"/>
          <p:cNvSpPr txBox="1"/>
          <p:nvPr/>
        </p:nvSpPr>
        <p:spPr>
          <a:xfrm>
            <a:off x="4069867" y="3575117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667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5796999" y="3575184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667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7524081" y="3575184"/>
            <a:ext cx="626400" cy="4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667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925865" y="1810855"/>
            <a:ext cx="3144001" cy="1110801"/>
            <a:chOff x="704724" y="1492977"/>
            <a:chExt cx="2358000" cy="833100"/>
          </a:xfrm>
        </p:grpSpPr>
        <p:sp>
          <p:nvSpPr>
            <p:cNvPr id="222" name="Google Shape;222;p17"/>
            <p:cNvSpPr txBox="1"/>
            <p:nvPr/>
          </p:nvSpPr>
          <p:spPr>
            <a:xfrm>
              <a:off x="704724" y="1777977"/>
              <a:ext cx="2358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Integração da tracking de CAN para sinalizar que o pedido não foi entregue/não será.</a:t>
              </a:r>
              <a:endParaRPr sz="1400" dirty="0">
                <a:latin typeface="Montserrat" panose="000005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904223" y="1492977"/>
              <a:ext cx="1959000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pt-BR" sz="2400" dirty="0">
                  <a:solidFill>
                    <a:schemeClr val="accent5"/>
                  </a:solidFill>
                  <a:latin typeface="Montserrat" panose="00000500000000000000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DISTRIBUIDOR</a:t>
              </a: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8444760" y="1892973"/>
            <a:ext cx="2745004" cy="1011346"/>
            <a:chOff x="6226895" y="1495142"/>
            <a:chExt cx="2058753" cy="758510"/>
          </a:xfrm>
        </p:grpSpPr>
        <p:sp>
          <p:nvSpPr>
            <p:cNvPr id="225" name="Google Shape;225;p17"/>
            <p:cNvSpPr txBox="1"/>
            <p:nvPr/>
          </p:nvSpPr>
          <p:spPr>
            <a:xfrm>
              <a:off x="6326648" y="1705552"/>
              <a:ext cx="1959000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Realização do reembolso para o cliente.</a:t>
              </a:r>
              <a:endParaRPr sz="1400" dirty="0">
                <a:latin typeface="Montserrat" panose="000005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6226895" y="1495142"/>
              <a:ext cx="19590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rgbClr val="75D8CF"/>
                  </a:solidFill>
                  <a:latin typeface="Montserrat" panose="00000500000000000000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IFC</a:t>
              </a:r>
              <a:endParaRPr sz="2400" dirty="0">
                <a:solidFill>
                  <a:srgbClr val="75D8CF"/>
                </a:solidFill>
                <a:latin typeface="Montserrat" panose="00000500000000000000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27" name="Google Shape;227;p17"/>
          <p:cNvGrpSpPr/>
          <p:nvPr/>
        </p:nvGrpSpPr>
        <p:grpSpPr>
          <a:xfrm>
            <a:off x="4689794" y="4820461"/>
            <a:ext cx="3043852" cy="1140022"/>
            <a:chOff x="3589778" y="3588483"/>
            <a:chExt cx="2282889" cy="855017"/>
          </a:xfrm>
        </p:grpSpPr>
        <p:sp>
          <p:nvSpPr>
            <p:cNvPr id="228" name="Google Shape;228;p17"/>
            <p:cNvSpPr txBox="1"/>
            <p:nvPr/>
          </p:nvSpPr>
          <p:spPr>
            <a:xfrm>
              <a:off x="3594633" y="3895400"/>
              <a:ext cx="2130482" cy="5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latin typeface="Montserrat" panose="00000500000000000000" pitchFamily="2" charset="0"/>
                  <a:ea typeface="Roboto"/>
                  <a:cs typeface="Roboto"/>
                  <a:sym typeface="Roboto"/>
                </a:rPr>
                <a:t>Inicio da trativa para reembolso de valores que foram pagos com meios de pagamento à vista.</a:t>
              </a:r>
              <a:endParaRPr sz="1400" dirty="0">
                <a:latin typeface="Montserrat" panose="000005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3589778" y="3588483"/>
              <a:ext cx="2282889" cy="2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rgbClr val="002060"/>
                  </a:solidFill>
                  <a:latin typeface="Montserrat" panose="00000500000000000000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SAC + CLIENTE</a:t>
              </a:r>
              <a:endParaRPr sz="2400" dirty="0">
                <a:solidFill>
                  <a:srgbClr val="002060"/>
                </a:solidFill>
                <a:latin typeface="Montserrat" panose="00000500000000000000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" name="Google Shape;1863;p19">
            <a:extLst>
              <a:ext uri="{FF2B5EF4-FFF2-40B4-BE49-F238E27FC236}">
                <a16:creationId xmlns:a16="http://schemas.microsoft.com/office/drawing/2014/main" id="{EB9C9DE5-2561-A2D0-0EB0-DD490B35D292}"/>
              </a:ext>
            </a:extLst>
          </p:cNvPr>
          <p:cNvSpPr txBox="1"/>
          <p:nvPr/>
        </p:nvSpPr>
        <p:spPr>
          <a:xfrm>
            <a:off x="1340321" y="897516"/>
            <a:ext cx="953959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Arial"/>
                <a:cs typeface="Arial"/>
                <a:sym typeface="Arial"/>
              </a:rPr>
              <a:t>Pedidos que foram faturados mas não foram entregues ou que o cliente devolveu no ato da entrega, devem receber o envio da tracking de CAN, </a:t>
            </a:r>
            <a:r>
              <a:rPr lang="pt-BR" sz="1200" b="1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Arial"/>
                <a:cs typeface="Arial"/>
                <a:sym typeface="Arial"/>
              </a:rPr>
              <a:t>mesmo que tenha sido faturados anteriormente</a:t>
            </a:r>
            <a:r>
              <a:rPr lang="pt-BR" sz="1200" b="0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Arial"/>
                <a:cs typeface="Arial"/>
                <a:sym typeface="Arial"/>
              </a:rPr>
              <a:t>. </a:t>
            </a:r>
            <a:endParaRPr lang="pt-BR" sz="1050" b="0" i="0" u="none" strike="noStrike" cap="none" dirty="0">
              <a:solidFill>
                <a:schemeClr val="dk1"/>
              </a:solidFill>
              <a:latin typeface="Montserrat" panose="00000500000000000000" pitchFamily="2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dirty="0">
                <a:solidFill>
                  <a:srgbClr val="4D4D4F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rgbClr val="4D4D4F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oogle Shape;1804;p17">
            <a:extLst>
              <a:ext uri="{FF2B5EF4-FFF2-40B4-BE49-F238E27FC236}">
                <a16:creationId xmlns:a16="http://schemas.microsoft.com/office/drawing/2014/main" id="{9D27F8A9-8B5B-1873-F65B-105DCE2553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7566" y="1"/>
            <a:ext cx="524433" cy="65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05;p17">
            <a:extLst>
              <a:ext uri="{FF2B5EF4-FFF2-40B4-BE49-F238E27FC236}">
                <a16:creationId xmlns:a16="http://schemas.microsoft.com/office/drawing/2014/main" id="{75FFD935-B3F0-091F-A47B-E3F395B482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199" y="6370325"/>
            <a:ext cx="993775" cy="2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0;p17">
            <a:extLst>
              <a:ext uri="{FF2B5EF4-FFF2-40B4-BE49-F238E27FC236}">
                <a16:creationId xmlns:a16="http://schemas.microsoft.com/office/drawing/2014/main" id="{F9A0DE18-AFB2-6E10-F253-77960AD2C8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998" y="139920"/>
            <a:ext cx="1783297" cy="59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8"/>
          <p:cNvSpPr/>
          <p:nvPr/>
        </p:nvSpPr>
        <p:spPr>
          <a:xfrm>
            <a:off x="4797367" y="1911367"/>
            <a:ext cx="2637200" cy="2637200"/>
          </a:xfrm>
          <a:prstGeom prst="ellipse">
            <a:avLst/>
          </a:prstGeom>
          <a:solidFill>
            <a:schemeClr val="accent5">
              <a:lumMod val="60000"/>
              <a:lumOff val="40000"/>
              <a:alpha val="307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9" name="Google Shape;829;p28"/>
          <p:cNvSpPr txBox="1"/>
          <p:nvPr/>
        </p:nvSpPr>
        <p:spPr>
          <a:xfrm>
            <a:off x="613086" y="3677759"/>
            <a:ext cx="2500219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4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envio da tracking </a:t>
            </a:r>
            <a:r>
              <a:rPr lang="pt-BR" sz="14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necessários, </a:t>
            </a:r>
            <a:r>
              <a:rPr lang="pt-BR" sz="14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aumenta 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contato</a:t>
            </a:r>
            <a:r>
              <a:rPr lang="pt-BR" sz="14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 com o SAC</a:t>
            </a:r>
            <a:r>
              <a:rPr lang="pt-BR" sz="14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8"/>
          <p:cNvSpPr txBox="1"/>
          <p:nvPr/>
        </p:nvSpPr>
        <p:spPr>
          <a:xfrm>
            <a:off x="613086" y="1684985"/>
            <a:ext cx="2500219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Tracking CAN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possui ordenação e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 ser enviada a qualquer momento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pelo distribuidor.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28"/>
          <p:cNvSpPr txBox="1"/>
          <p:nvPr/>
        </p:nvSpPr>
        <p:spPr>
          <a:xfrm>
            <a:off x="8733184" y="1619872"/>
            <a:ext cx="3458816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Pedidos pagos 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através de meio de pagamento à vista serão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debitados na Conta Gráfica do </a:t>
            </a:r>
            <a:r>
              <a:rPr lang="pt-BR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Seller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mas só após a tracking ser integrada.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8"/>
          <p:cNvSpPr txBox="1"/>
          <p:nvPr/>
        </p:nvSpPr>
        <p:spPr>
          <a:xfrm>
            <a:off x="8733184" y="3849290"/>
            <a:ext cx="3339545" cy="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Após o envio da tracking não é possível integrar NFS e nem o FAT</a:t>
            </a:r>
            <a:r>
              <a:rPr lang="pt-BR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pois o ciclo do pedido está finalizado, e não é possível remover a tracking. 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1;p28">
            <a:extLst>
              <a:ext uri="{FF2B5EF4-FFF2-40B4-BE49-F238E27FC236}">
                <a16:creationId xmlns:a16="http://schemas.microsoft.com/office/drawing/2014/main" id="{8BD3E584-65C6-E0D9-916B-0D20873A8472}"/>
              </a:ext>
            </a:extLst>
          </p:cNvPr>
          <p:cNvSpPr txBox="1"/>
          <p:nvPr/>
        </p:nvSpPr>
        <p:spPr>
          <a:xfrm>
            <a:off x="4651763" y="5475618"/>
            <a:ext cx="2928408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ão há </a:t>
            </a:r>
            <a:r>
              <a:rPr lang="pt-BR" sz="1400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possibilidade de </a:t>
            </a:r>
            <a:r>
              <a:rPr lang="pt-BR" sz="1400" b="1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cancelamento manual pela plataforma.</a:t>
            </a:r>
            <a:endParaRPr sz="14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056;p27">
            <a:extLst>
              <a:ext uri="{FF2B5EF4-FFF2-40B4-BE49-F238E27FC236}">
                <a16:creationId xmlns:a16="http://schemas.microsoft.com/office/drawing/2014/main" id="{2748605B-25AE-7C11-60A4-C66F4183FE38}"/>
              </a:ext>
            </a:extLst>
          </p:cNvPr>
          <p:cNvSpPr txBox="1"/>
          <p:nvPr/>
        </p:nvSpPr>
        <p:spPr>
          <a:xfrm>
            <a:off x="4736239" y="2906822"/>
            <a:ext cx="275945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1" i="0" u="none" strike="noStrike" cap="none" dirty="0">
                <a:solidFill>
                  <a:schemeClr val="bg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TRACKING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b="1" i="0" u="none" strike="noStrike" cap="none" dirty="0">
                <a:solidFill>
                  <a:schemeClr val="bg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CAN</a:t>
            </a:r>
            <a:endParaRPr b="1" i="0" u="none" strike="noStrike" cap="none" dirty="0">
              <a:solidFill>
                <a:schemeClr val="bg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62;p19">
            <a:extLst>
              <a:ext uri="{FF2B5EF4-FFF2-40B4-BE49-F238E27FC236}">
                <a16:creationId xmlns:a16="http://schemas.microsoft.com/office/drawing/2014/main" id="{417CDD63-2810-F127-3B7C-85A82C993D62}"/>
              </a:ext>
            </a:extLst>
          </p:cNvPr>
          <p:cNvSpPr txBox="1"/>
          <p:nvPr/>
        </p:nvSpPr>
        <p:spPr>
          <a:xfrm>
            <a:off x="2159442" y="49419"/>
            <a:ext cx="778820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3F3354"/>
                </a:solidFill>
                <a:latin typeface="Verdana"/>
                <a:ea typeface="Verdana"/>
                <a:cs typeface="Arial"/>
                <a:sym typeface="Verdana"/>
              </a:rPr>
              <a:t>Pontos de Atenção</a:t>
            </a:r>
            <a:endParaRPr sz="1600" b="0" i="0" u="none" strike="noStrike" cap="none" dirty="0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811;p17">
            <a:extLst>
              <a:ext uri="{FF2B5EF4-FFF2-40B4-BE49-F238E27FC236}">
                <a16:creationId xmlns:a16="http://schemas.microsoft.com/office/drawing/2014/main" id="{22136E35-6C17-1D4F-E67A-2C85E80412E0}"/>
              </a:ext>
            </a:extLst>
          </p:cNvPr>
          <p:cNvCxnSpPr>
            <a:cxnSpLocks/>
            <a:stCxn id="822" idx="7"/>
          </p:cNvCxnSpPr>
          <p:nvPr/>
        </p:nvCxnSpPr>
        <p:spPr>
          <a:xfrm rot="5400000" flipH="1" flipV="1">
            <a:off x="7697667" y="1262059"/>
            <a:ext cx="386209" cy="1684826"/>
          </a:xfrm>
          <a:prstGeom prst="bentConnector4">
            <a:avLst>
              <a:gd name="adj1" fmla="val 96936"/>
              <a:gd name="adj2" fmla="val 61461"/>
            </a:avLst>
          </a:prstGeom>
          <a:noFill/>
          <a:ln w="22225" cap="flat" cmpd="sng">
            <a:solidFill>
              <a:srgbClr val="0070C0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22" name="Google Shape;1811;p17">
            <a:extLst>
              <a:ext uri="{FF2B5EF4-FFF2-40B4-BE49-F238E27FC236}">
                <a16:creationId xmlns:a16="http://schemas.microsoft.com/office/drawing/2014/main" id="{ECD89FEB-A795-C1BE-92F1-D0AF1DCB432B}"/>
              </a:ext>
            </a:extLst>
          </p:cNvPr>
          <p:cNvCxnSpPr>
            <a:cxnSpLocks/>
            <a:stCxn id="822" idx="1"/>
          </p:cNvCxnSpPr>
          <p:nvPr/>
        </p:nvCxnSpPr>
        <p:spPr>
          <a:xfrm rot="16200000" flipV="1">
            <a:off x="3627954" y="741953"/>
            <a:ext cx="525096" cy="2586149"/>
          </a:xfrm>
          <a:prstGeom prst="bentConnector2">
            <a:avLst/>
          </a:prstGeom>
          <a:noFill/>
          <a:ln w="22225" cap="flat" cmpd="sng">
            <a:solidFill>
              <a:srgbClr val="0070C0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26" name="Google Shape;1811;p17">
            <a:extLst>
              <a:ext uri="{FF2B5EF4-FFF2-40B4-BE49-F238E27FC236}">
                <a16:creationId xmlns:a16="http://schemas.microsoft.com/office/drawing/2014/main" id="{71AAFB54-F0AA-DDA5-5AF0-31B834277F17}"/>
              </a:ext>
            </a:extLst>
          </p:cNvPr>
          <p:cNvCxnSpPr>
            <a:cxnSpLocks/>
            <a:stCxn id="822" idx="3"/>
          </p:cNvCxnSpPr>
          <p:nvPr/>
        </p:nvCxnSpPr>
        <p:spPr>
          <a:xfrm rot="5400000" flipH="1">
            <a:off x="4004727" y="2983510"/>
            <a:ext cx="182365" cy="2175333"/>
          </a:xfrm>
          <a:prstGeom prst="bentConnector4">
            <a:avLst>
              <a:gd name="adj1" fmla="val -190755"/>
              <a:gd name="adj2" fmla="val 58877"/>
            </a:avLst>
          </a:prstGeom>
          <a:noFill/>
          <a:ln w="22225" cap="flat" cmpd="sng">
            <a:solidFill>
              <a:srgbClr val="0070C0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29" name="Google Shape;1811;p17">
            <a:extLst>
              <a:ext uri="{FF2B5EF4-FFF2-40B4-BE49-F238E27FC236}">
                <a16:creationId xmlns:a16="http://schemas.microsoft.com/office/drawing/2014/main" id="{C9C8246A-C1EC-372D-193D-2895F12B2155}"/>
              </a:ext>
            </a:extLst>
          </p:cNvPr>
          <p:cNvCxnSpPr>
            <a:cxnSpLocks/>
          </p:cNvCxnSpPr>
          <p:nvPr/>
        </p:nvCxnSpPr>
        <p:spPr>
          <a:xfrm flipV="1">
            <a:off x="7048360" y="4071176"/>
            <a:ext cx="1684824" cy="155258"/>
          </a:xfrm>
          <a:prstGeom prst="bentConnector3">
            <a:avLst>
              <a:gd name="adj1" fmla="val 32696"/>
            </a:avLst>
          </a:prstGeom>
          <a:noFill/>
          <a:ln w="22225" cap="flat" cmpd="sng">
            <a:solidFill>
              <a:srgbClr val="0070C0"/>
            </a:solidFill>
            <a:prstDash val="dot"/>
            <a:miter lim="800000"/>
            <a:headEnd type="none" w="sm" len="sm"/>
            <a:tailEnd type="oval" w="med" len="med"/>
          </a:ln>
        </p:spPr>
      </p:cxnSp>
      <p:cxnSp>
        <p:nvCxnSpPr>
          <p:cNvPr id="34" name="Google Shape;1811;p17">
            <a:extLst>
              <a:ext uri="{FF2B5EF4-FFF2-40B4-BE49-F238E27FC236}">
                <a16:creationId xmlns:a16="http://schemas.microsoft.com/office/drawing/2014/main" id="{AB33E194-670B-2E93-27BE-BD8359D0CE3A}"/>
              </a:ext>
            </a:extLst>
          </p:cNvPr>
          <p:cNvCxnSpPr>
            <a:cxnSpLocks/>
          </p:cNvCxnSpPr>
          <p:nvPr/>
        </p:nvCxnSpPr>
        <p:spPr>
          <a:xfrm rot="5400000">
            <a:off x="5721550" y="4949308"/>
            <a:ext cx="809145" cy="12700"/>
          </a:xfrm>
          <a:prstGeom prst="bentConnector3">
            <a:avLst>
              <a:gd name="adj1" fmla="val 50000"/>
            </a:avLst>
          </a:prstGeom>
          <a:noFill/>
          <a:ln w="22225" cap="flat" cmpd="sng">
            <a:solidFill>
              <a:srgbClr val="0070C0"/>
            </a:solidFill>
            <a:prstDash val="dot"/>
            <a:miter lim="800000"/>
            <a:headEnd type="none" w="sm" len="sm"/>
            <a:tailEnd type="oval" w="med" len="med"/>
          </a:ln>
        </p:spPr>
      </p:cxnSp>
      <p:pic>
        <p:nvPicPr>
          <p:cNvPr id="41" name="Google Shape;1830;p17">
            <a:extLst>
              <a:ext uri="{FF2B5EF4-FFF2-40B4-BE49-F238E27FC236}">
                <a16:creationId xmlns:a16="http://schemas.microsoft.com/office/drawing/2014/main" id="{8CBDED78-6B43-7541-4075-E6EAF19FAF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998" y="139920"/>
            <a:ext cx="1783297" cy="59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804;p17">
            <a:extLst>
              <a:ext uri="{FF2B5EF4-FFF2-40B4-BE49-F238E27FC236}">
                <a16:creationId xmlns:a16="http://schemas.microsoft.com/office/drawing/2014/main" id="{2465F6DC-6309-A854-E002-BA725927D8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7566" y="1"/>
            <a:ext cx="524433" cy="65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05;p17">
            <a:extLst>
              <a:ext uri="{FF2B5EF4-FFF2-40B4-BE49-F238E27FC236}">
                <a16:creationId xmlns:a16="http://schemas.microsoft.com/office/drawing/2014/main" id="{1910D49D-FF04-FB74-A552-FEEB4EAAA9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199" y="6370325"/>
            <a:ext cx="993775" cy="28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55;p71">
            <a:extLst>
              <a:ext uri="{FF2B5EF4-FFF2-40B4-BE49-F238E27FC236}">
                <a16:creationId xmlns:a16="http://schemas.microsoft.com/office/drawing/2014/main" id="{86F95AA2-546B-C14F-8BD1-77139240B332}"/>
              </a:ext>
            </a:extLst>
          </p:cNvPr>
          <p:cNvSpPr txBox="1"/>
          <p:nvPr/>
        </p:nvSpPr>
        <p:spPr>
          <a:xfrm>
            <a:off x="2300194" y="1524803"/>
            <a:ext cx="7591611" cy="201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8000"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ther 1816" pitchFamily="2" charset="0"/>
                <a:ea typeface="Roboto" panose="02000000000000000000" pitchFamily="2" charset="0"/>
                <a:cs typeface="Roboto"/>
                <a:sym typeface="Roboto"/>
              </a:rPr>
              <a:t>Muito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ther 1816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ther 1816" pitchFamily="2" charset="0"/>
                <a:ea typeface="Roboto" panose="02000000000000000000" pitchFamily="2" charset="0"/>
                <a:cs typeface="Roboto"/>
                <a:sym typeface="Roboto"/>
              </a:rPr>
              <a:t>obrigado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ther 1816" pitchFamily="2" charset="0"/>
                <a:ea typeface="Roboto" panose="02000000000000000000" pitchFamily="2" charset="0"/>
                <a:cs typeface="Roboto"/>
                <a:sym typeface="Roboto"/>
              </a:rPr>
              <a:t>!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ther 1816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9" name="Google Shape;757;p71">
            <a:extLst>
              <a:ext uri="{FF2B5EF4-FFF2-40B4-BE49-F238E27FC236}">
                <a16:creationId xmlns:a16="http://schemas.microsoft.com/office/drawing/2014/main" id="{B2813F14-C781-C543-BBFB-518CEA0F20A5}"/>
              </a:ext>
            </a:extLst>
          </p:cNvPr>
          <p:cNvSpPr txBox="1"/>
          <p:nvPr/>
        </p:nvSpPr>
        <p:spPr>
          <a:xfrm>
            <a:off x="3560587" y="3956174"/>
            <a:ext cx="5070825" cy="39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8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Roboto"/>
                <a:cs typeface="Roboto"/>
                <a:sym typeface="Roboto"/>
              </a:rPr>
              <a:t>Squad Sellers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Roboto Light" panose="02000000000000000000" pitchFamily="2" charset="0"/>
              <a:cs typeface="Roboto Light"/>
              <a:sym typeface="Roboto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8000"/>
              <a:buFontTx/>
              <a:buNone/>
              <a:tabLst/>
              <a:defRPr/>
            </a:pPr>
            <a:endParaRPr kumimoji="0" sz="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6892FA8E-4D01-3B46-99EB-9A2DE6860FDA}"/>
              </a:ext>
            </a:extLst>
          </p:cNvPr>
          <p:cNvSpPr txBox="1"/>
          <p:nvPr/>
        </p:nvSpPr>
        <p:spPr>
          <a:xfrm>
            <a:off x="3414216" y="5142789"/>
            <a:ext cx="5363567" cy="4533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4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Roboto" panose="02000000000000000000" pitchFamily="2" charset="0"/>
                <a:cs typeface="Trebuchet MS"/>
                <a:hlinkClick r:id="rId2"/>
              </a:rPr>
              <a:t>www.infracommerce.com.br</a:t>
            </a:r>
            <a:endParaRPr kumimoji="0" lang="pt-BR" sz="1400" b="0" i="0" u="none" strike="noStrike" kern="1200" cap="none" spc="-3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Roboto" panose="02000000000000000000" pitchFamily="2" charset="0"/>
              <a:cs typeface="Trebuchet MS"/>
            </a:endParaRP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spc="-34" dirty="0">
                <a:solidFill>
                  <a:prstClr val="white"/>
                </a:solidFill>
                <a:latin typeface="Verdana" panose="020B0604030504040204" pitchFamily="34" charset="0"/>
                <a:ea typeface="Roboto" panose="02000000000000000000" pitchFamily="2" charset="0"/>
                <a:cs typeface="Trebuchet MS"/>
              </a:rPr>
              <a:t>sellers.operations@infracommerce.com.br</a:t>
            </a:r>
            <a:endParaRPr kumimoji="0" lang="pt-BR" sz="1400" b="0" i="0" u="none" strike="noStrike" kern="1200" cap="none" spc="-34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Roboto" panose="02000000000000000000" pitchFamily="2" charset="0"/>
              <a:cs typeface="Trebuchet MS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8CE7E29-4B8F-DE4D-ABDB-B4FC20BB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33782" y="5743462"/>
            <a:ext cx="524434" cy="658904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20320FA-ADDB-864D-8201-8C235E347132}"/>
              </a:ext>
            </a:extLst>
          </p:cNvPr>
          <p:cNvCxnSpPr>
            <a:cxnSpLocks/>
          </p:cNvCxnSpPr>
          <p:nvPr/>
        </p:nvCxnSpPr>
        <p:spPr>
          <a:xfrm>
            <a:off x="5882547" y="4767810"/>
            <a:ext cx="42690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áfico 11">
            <a:extLst>
              <a:ext uri="{FF2B5EF4-FFF2-40B4-BE49-F238E27FC236}">
                <a16:creationId xmlns:a16="http://schemas.microsoft.com/office/drawing/2014/main" id="{427BC052-B395-DF45-9A07-8230B00F8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129" b="44591"/>
          <a:stretch/>
        </p:blipFill>
        <p:spPr>
          <a:xfrm>
            <a:off x="-620109" y="6562535"/>
            <a:ext cx="12812109" cy="29546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0B52EA4-8AC3-4448-B6E3-EDCF332BAC04}"/>
              </a:ext>
            </a:extLst>
          </p:cNvPr>
          <p:cNvSpPr/>
          <p:nvPr/>
        </p:nvSpPr>
        <p:spPr>
          <a:xfrm>
            <a:off x="3479483" y="0"/>
            <a:ext cx="5233035" cy="14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25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318</Words>
  <Application>Microsoft Office PowerPoint</Application>
  <PresentationFormat>Widescreen</PresentationFormat>
  <Paragraphs>34</Paragraphs>
  <Slides>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7" baseType="lpstr">
      <vt:lpstr>Arial</vt:lpstr>
      <vt:lpstr>Brother 1816</vt:lpstr>
      <vt:lpstr>Calibri</vt:lpstr>
      <vt:lpstr>Calibri Light</vt:lpstr>
      <vt:lpstr>Fira Sans Extra Condensed SemiBold</vt:lpstr>
      <vt:lpstr>Montserrat</vt:lpstr>
      <vt:lpstr>Roboto</vt:lpstr>
      <vt:lpstr>Roboto Medium</vt:lpstr>
      <vt:lpstr>verdana</vt:lpstr>
      <vt:lpstr>verdana</vt:lpstr>
      <vt:lpstr>Tema do Office</vt:lpstr>
      <vt:lpstr>1_Tema do Office</vt:lpstr>
      <vt:lpstr>Apresentação do PowerPoint</vt:lpstr>
      <vt:lpstr>Apresentação do PowerPoint</vt:lpstr>
      <vt:lpstr>Devolução total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Marcellon Riudoms</dc:creator>
  <cp:lastModifiedBy>Eduardo Rosa</cp:lastModifiedBy>
  <cp:revision>5</cp:revision>
  <dcterms:created xsi:type="dcterms:W3CDTF">2022-09-19T14:40:04Z</dcterms:created>
  <dcterms:modified xsi:type="dcterms:W3CDTF">2022-09-26T14:09:18Z</dcterms:modified>
</cp:coreProperties>
</file>